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ACB8F1-28EE-EC41-C189-D911922A51B5}" name="Akshay Karamsetty" initials="AK" userId="99c430f0f718b5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6E7C8-934B-4511-9BCA-10C49AE7C358}" v="13" dt="2024-07-30T09:03:17.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Karamsetty" userId="99c430f0f718b529" providerId="LiveId" clId="{D896E7C8-934B-4511-9BCA-10C49AE7C358}"/>
    <pc:docChg chg="undo custSel addSld delSld modSld">
      <pc:chgData name="Akshay Karamsetty" userId="99c430f0f718b529" providerId="LiveId" clId="{D896E7C8-934B-4511-9BCA-10C49AE7C358}" dt="2024-07-30T09:07:42.715" v="145" actId="14100"/>
      <pc:docMkLst>
        <pc:docMk/>
      </pc:docMkLst>
      <pc:sldChg chg="modSp mod modTransition">
        <pc:chgData name="Akshay Karamsetty" userId="99c430f0f718b529" providerId="LiveId" clId="{D896E7C8-934B-4511-9BCA-10C49AE7C358}" dt="2024-07-30T08:53:10.452" v="54"/>
        <pc:sldMkLst>
          <pc:docMk/>
          <pc:sldMk cId="0" sldId="256"/>
        </pc:sldMkLst>
        <pc:spChg chg="mod">
          <ac:chgData name="Akshay Karamsetty" userId="99c430f0f718b529" providerId="LiveId" clId="{D896E7C8-934B-4511-9BCA-10C49AE7C358}" dt="2024-07-30T08:41:40.018" v="0" actId="1076"/>
          <ac:spMkLst>
            <pc:docMk/>
            <pc:sldMk cId="0" sldId="256"/>
            <ac:spMk id="3" creationId="{00000000-0000-0000-0000-000000000000}"/>
          </ac:spMkLst>
        </pc:spChg>
        <pc:spChg chg="mod">
          <ac:chgData name="Akshay Karamsetty" userId="99c430f0f718b529" providerId="LiveId" clId="{D896E7C8-934B-4511-9BCA-10C49AE7C358}" dt="2024-07-30T08:48:18.926" v="53" actId="15"/>
          <ac:spMkLst>
            <pc:docMk/>
            <pc:sldMk cId="0" sldId="256"/>
            <ac:spMk id="7" creationId="{00000000-0000-0000-0000-000000000000}"/>
          </ac:spMkLst>
        </pc:spChg>
      </pc:sldChg>
      <pc:sldChg chg="modSp mod modTransition">
        <pc:chgData name="Akshay Karamsetty" userId="99c430f0f718b529" providerId="LiveId" clId="{D896E7C8-934B-4511-9BCA-10C49AE7C358}" dt="2024-07-30T09:07:42.715" v="145" actId="14100"/>
        <pc:sldMkLst>
          <pc:docMk/>
          <pc:sldMk cId="0" sldId="257"/>
        </pc:sldMkLst>
        <pc:spChg chg="mod">
          <ac:chgData name="Akshay Karamsetty" userId="99c430f0f718b529" providerId="LiveId" clId="{D896E7C8-934B-4511-9BCA-10C49AE7C358}" dt="2024-07-30T08:44:09.002" v="19" actId="1076"/>
          <ac:spMkLst>
            <pc:docMk/>
            <pc:sldMk cId="0" sldId="257"/>
            <ac:spMk id="3" creationId="{00000000-0000-0000-0000-000000000000}"/>
          </ac:spMkLst>
        </pc:spChg>
        <pc:spChg chg="mod">
          <ac:chgData name="Akshay Karamsetty" userId="99c430f0f718b529" providerId="LiveId" clId="{D896E7C8-934B-4511-9BCA-10C49AE7C358}" dt="2024-07-30T08:43:26.189" v="12" actId="14100"/>
          <ac:spMkLst>
            <pc:docMk/>
            <pc:sldMk cId="0" sldId="257"/>
            <ac:spMk id="4" creationId="{00000000-0000-0000-0000-000000000000}"/>
          </ac:spMkLst>
        </pc:spChg>
        <pc:spChg chg="mod">
          <ac:chgData name="Akshay Karamsetty" userId="99c430f0f718b529" providerId="LiveId" clId="{D896E7C8-934B-4511-9BCA-10C49AE7C358}" dt="2024-07-30T09:06:28.389" v="112" actId="20577"/>
          <ac:spMkLst>
            <pc:docMk/>
            <pc:sldMk cId="0" sldId="257"/>
            <ac:spMk id="5" creationId="{00000000-0000-0000-0000-000000000000}"/>
          </ac:spMkLst>
        </pc:spChg>
        <pc:spChg chg="mod">
          <ac:chgData name="Akshay Karamsetty" userId="99c430f0f718b529" providerId="LiveId" clId="{D896E7C8-934B-4511-9BCA-10C49AE7C358}" dt="2024-07-30T09:07:42.715" v="145" actId="14100"/>
          <ac:spMkLst>
            <pc:docMk/>
            <pc:sldMk cId="0" sldId="257"/>
            <ac:spMk id="6" creationId="{00000000-0000-0000-0000-000000000000}"/>
          </ac:spMkLst>
        </pc:spChg>
        <pc:spChg chg="mod">
          <ac:chgData name="Akshay Karamsetty" userId="99c430f0f718b529" providerId="LiveId" clId="{D896E7C8-934B-4511-9BCA-10C49AE7C358}" dt="2024-07-30T08:46:25.528" v="44" actId="113"/>
          <ac:spMkLst>
            <pc:docMk/>
            <pc:sldMk cId="0" sldId="257"/>
            <ac:spMk id="7" creationId="{00000000-0000-0000-0000-000000000000}"/>
          </ac:spMkLst>
        </pc:spChg>
        <pc:spChg chg="mod">
          <ac:chgData name="Akshay Karamsetty" userId="99c430f0f718b529" providerId="LiveId" clId="{D896E7C8-934B-4511-9BCA-10C49AE7C358}" dt="2024-07-30T08:43:43.987" v="14" actId="12"/>
          <ac:spMkLst>
            <pc:docMk/>
            <pc:sldMk cId="0" sldId="257"/>
            <ac:spMk id="8" creationId="{00000000-0000-0000-0000-000000000000}"/>
          </ac:spMkLst>
        </pc:spChg>
        <pc:spChg chg="mod">
          <ac:chgData name="Akshay Karamsetty" userId="99c430f0f718b529" providerId="LiveId" clId="{D896E7C8-934B-4511-9BCA-10C49AE7C358}" dt="2024-07-30T08:47:02.428" v="45" actId="113"/>
          <ac:spMkLst>
            <pc:docMk/>
            <pc:sldMk cId="0" sldId="257"/>
            <ac:spMk id="9" creationId="{00000000-0000-0000-0000-000000000000}"/>
          </ac:spMkLst>
        </pc:spChg>
        <pc:spChg chg="mod">
          <ac:chgData name="Akshay Karamsetty" userId="99c430f0f718b529" providerId="LiveId" clId="{D896E7C8-934B-4511-9BCA-10C49AE7C358}" dt="2024-07-30T08:44:14.581" v="20" actId="12"/>
          <ac:spMkLst>
            <pc:docMk/>
            <pc:sldMk cId="0" sldId="257"/>
            <ac:spMk id="10" creationId="{00000000-0000-0000-0000-000000000000}"/>
          </ac:spMkLst>
        </pc:spChg>
      </pc:sldChg>
      <pc:sldChg chg="modSp mod modTransition">
        <pc:chgData name="Akshay Karamsetty" userId="99c430f0f718b529" providerId="LiveId" clId="{D896E7C8-934B-4511-9BCA-10C49AE7C358}" dt="2024-07-30T09:03:17.123" v="74"/>
        <pc:sldMkLst>
          <pc:docMk/>
          <pc:sldMk cId="0" sldId="258"/>
        </pc:sldMkLst>
        <pc:spChg chg="mod">
          <ac:chgData name="Akshay Karamsetty" userId="99c430f0f718b529" providerId="LiveId" clId="{D896E7C8-934B-4511-9BCA-10C49AE7C358}" dt="2024-07-30T08:45:55.104" v="39" actId="113"/>
          <ac:spMkLst>
            <pc:docMk/>
            <pc:sldMk cId="0" sldId="258"/>
            <ac:spMk id="9" creationId="{00000000-0000-0000-0000-000000000000}"/>
          </ac:spMkLst>
        </pc:spChg>
        <pc:spChg chg="mod">
          <ac:chgData name="Akshay Karamsetty" userId="99c430f0f718b529" providerId="LiveId" clId="{D896E7C8-934B-4511-9BCA-10C49AE7C358}" dt="2024-07-30T08:46:00.458" v="40" actId="113"/>
          <ac:spMkLst>
            <pc:docMk/>
            <pc:sldMk cId="0" sldId="258"/>
            <ac:spMk id="13" creationId="{00000000-0000-0000-0000-000000000000}"/>
          </ac:spMkLst>
        </pc:spChg>
        <pc:spChg chg="mod">
          <ac:chgData name="Akshay Karamsetty" userId="99c430f0f718b529" providerId="LiveId" clId="{D896E7C8-934B-4511-9BCA-10C49AE7C358}" dt="2024-07-30T08:46:04.193" v="41" actId="113"/>
          <ac:spMkLst>
            <pc:docMk/>
            <pc:sldMk cId="0" sldId="258"/>
            <ac:spMk id="17" creationId="{00000000-0000-0000-0000-000000000000}"/>
          </ac:spMkLst>
        </pc:spChg>
        <pc:spChg chg="mod">
          <ac:chgData name="Akshay Karamsetty" userId="99c430f0f718b529" providerId="LiveId" clId="{D896E7C8-934B-4511-9BCA-10C49AE7C358}" dt="2024-07-30T08:46:09.484" v="42" actId="113"/>
          <ac:spMkLst>
            <pc:docMk/>
            <pc:sldMk cId="0" sldId="258"/>
            <ac:spMk id="21" creationId="{00000000-0000-0000-0000-000000000000}"/>
          </ac:spMkLst>
        </pc:spChg>
      </pc:sldChg>
      <pc:sldChg chg="modSp mod modTransition">
        <pc:chgData name="Akshay Karamsetty" userId="99c430f0f718b529" providerId="LiveId" clId="{D896E7C8-934B-4511-9BCA-10C49AE7C358}" dt="2024-07-30T08:53:48.853" v="57"/>
        <pc:sldMkLst>
          <pc:docMk/>
          <pc:sldMk cId="0" sldId="259"/>
        </pc:sldMkLst>
        <pc:spChg chg="mod">
          <ac:chgData name="Akshay Karamsetty" userId="99c430f0f718b529" providerId="LiveId" clId="{D896E7C8-934B-4511-9BCA-10C49AE7C358}" dt="2024-07-30T08:45:35.516" v="34" actId="113"/>
          <ac:spMkLst>
            <pc:docMk/>
            <pc:sldMk cId="0" sldId="259"/>
            <ac:spMk id="8" creationId="{00000000-0000-0000-0000-000000000000}"/>
          </ac:spMkLst>
        </pc:spChg>
        <pc:spChg chg="mod">
          <ac:chgData name="Akshay Karamsetty" userId="99c430f0f718b529" providerId="LiveId" clId="{D896E7C8-934B-4511-9BCA-10C49AE7C358}" dt="2024-07-30T08:45:42.210" v="36" actId="20577"/>
          <ac:spMkLst>
            <pc:docMk/>
            <pc:sldMk cId="0" sldId="259"/>
            <ac:spMk id="10" creationId="{00000000-0000-0000-0000-000000000000}"/>
          </ac:spMkLst>
        </pc:spChg>
        <pc:spChg chg="mod">
          <ac:chgData name="Akshay Karamsetty" userId="99c430f0f718b529" providerId="LiveId" clId="{D896E7C8-934B-4511-9BCA-10C49AE7C358}" dt="2024-07-30T08:45:46.281" v="37" actId="113"/>
          <ac:spMkLst>
            <pc:docMk/>
            <pc:sldMk cId="0" sldId="259"/>
            <ac:spMk id="11" creationId="{00000000-0000-0000-0000-000000000000}"/>
          </ac:spMkLst>
        </pc:spChg>
        <pc:spChg chg="mod">
          <ac:chgData name="Akshay Karamsetty" userId="99c430f0f718b529" providerId="LiveId" clId="{D896E7C8-934B-4511-9BCA-10C49AE7C358}" dt="2024-07-30T08:45:40.606" v="35" actId="113"/>
          <ac:spMkLst>
            <pc:docMk/>
            <pc:sldMk cId="0" sldId="259"/>
            <ac:spMk id="14" creationId="{00000000-0000-0000-0000-000000000000}"/>
          </ac:spMkLst>
        </pc:spChg>
      </pc:sldChg>
      <pc:sldChg chg="modSp mod modTransition">
        <pc:chgData name="Akshay Karamsetty" userId="99c430f0f718b529" providerId="LiveId" clId="{D896E7C8-934B-4511-9BCA-10C49AE7C358}" dt="2024-07-30T08:53:54.959" v="58"/>
        <pc:sldMkLst>
          <pc:docMk/>
          <pc:sldMk cId="0" sldId="260"/>
        </pc:sldMkLst>
        <pc:spChg chg="mod">
          <ac:chgData name="Akshay Karamsetty" userId="99c430f0f718b529" providerId="LiveId" clId="{D896E7C8-934B-4511-9BCA-10C49AE7C358}" dt="2024-07-30T08:45:24.743" v="31" actId="113"/>
          <ac:spMkLst>
            <pc:docMk/>
            <pc:sldMk cId="0" sldId="260"/>
            <ac:spMk id="8" creationId="{00000000-0000-0000-0000-000000000000}"/>
          </ac:spMkLst>
        </pc:spChg>
        <pc:spChg chg="mod">
          <ac:chgData name="Akshay Karamsetty" userId="99c430f0f718b529" providerId="LiveId" clId="{D896E7C8-934B-4511-9BCA-10C49AE7C358}" dt="2024-07-30T08:45:28.222" v="32" actId="113"/>
          <ac:spMkLst>
            <pc:docMk/>
            <pc:sldMk cId="0" sldId="260"/>
            <ac:spMk id="11" creationId="{00000000-0000-0000-0000-000000000000}"/>
          </ac:spMkLst>
        </pc:spChg>
        <pc:spChg chg="mod">
          <ac:chgData name="Akshay Karamsetty" userId="99c430f0f718b529" providerId="LiveId" clId="{D896E7C8-934B-4511-9BCA-10C49AE7C358}" dt="2024-07-30T08:45:31.198" v="33" actId="113"/>
          <ac:spMkLst>
            <pc:docMk/>
            <pc:sldMk cId="0" sldId="260"/>
            <ac:spMk id="14" creationId="{00000000-0000-0000-0000-000000000000}"/>
          </ac:spMkLst>
        </pc:spChg>
      </pc:sldChg>
      <pc:sldChg chg="modSp mod modTransition">
        <pc:chgData name="Akshay Karamsetty" userId="99c430f0f718b529" providerId="LiveId" clId="{D896E7C8-934B-4511-9BCA-10C49AE7C358}" dt="2024-07-30T08:54:11.384" v="59"/>
        <pc:sldMkLst>
          <pc:docMk/>
          <pc:sldMk cId="0" sldId="261"/>
        </pc:sldMkLst>
        <pc:spChg chg="mod">
          <ac:chgData name="Akshay Karamsetty" userId="99c430f0f718b529" providerId="LiveId" clId="{D896E7C8-934B-4511-9BCA-10C49AE7C358}" dt="2024-07-30T08:45:15.901" v="29" actId="20577"/>
          <ac:spMkLst>
            <pc:docMk/>
            <pc:sldMk cId="0" sldId="261"/>
            <ac:spMk id="3" creationId="{00000000-0000-0000-0000-000000000000}"/>
          </ac:spMkLst>
        </pc:spChg>
        <pc:spChg chg="mod">
          <ac:chgData name="Akshay Karamsetty" userId="99c430f0f718b529" providerId="LiveId" clId="{D896E7C8-934B-4511-9BCA-10C49AE7C358}" dt="2024-07-30T08:45:07.671" v="27" actId="113"/>
          <ac:spMkLst>
            <pc:docMk/>
            <pc:sldMk cId="0" sldId="261"/>
            <ac:spMk id="9" creationId="{00000000-0000-0000-0000-000000000000}"/>
          </ac:spMkLst>
        </pc:spChg>
        <pc:spChg chg="mod">
          <ac:chgData name="Akshay Karamsetty" userId="99c430f0f718b529" providerId="LiveId" clId="{D896E7C8-934B-4511-9BCA-10C49AE7C358}" dt="2024-07-30T08:45:12.729" v="28" actId="113"/>
          <ac:spMkLst>
            <pc:docMk/>
            <pc:sldMk cId="0" sldId="261"/>
            <ac:spMk id="13" creationId="{00000000-0000-0000-0000-000000000000}"/>
          </ac:spMkLst>
        </pc:spChg>
        <pc:spChg chg="mod">
          <ac:chgData name="Akshay Karamsetty" userId="99c430f0f718b529" providerId="LiveId" clId="{D896E7C8-934B-4511-9BCA-10C49AE7C358}" dt="2024-07-30T08:45:19.668" v="30" actId="113"/>
          <ac:spMkLst>
            <pc:docMk/>
            <pc:sldMk cId="0" sldId="261"/>
            <ac:spMk id="17" creationId="{00000000-0000-0000-0000-000000000000}"/>
          </ac:spMkLst>
        </pc:spChg>
      </pc:sldChg>
      <pc:sldChg chg="modSp mod modTransition">
        <pc:chgData name="Akshay Karamsetty" userId="99c430f0f718b529" providerId="LiveId" clId="{D896E7C8-934B-4511-9BCA-10C49AE7C358}" dt="2024-07-30T08:54:20.629" v="60"/>
        <pc:sldMkLst>
          <pc:docMk/>
          <pc:sldMk cId="0" sldId="262"/>
        </pc:sldMkLst>
        <pc:spChg chg="mod">
          <ac:chgData name="Akshay Karamsetty" userId="99c430f0f718b529" providerId="LiveId" clId="{D896E7C8-934B-4511-9BCA-10C49AE7C358}" dt="2024-07-30T08:44:45.490" v="23" actId="113"/>
          <ac:spMkLst>
            <pc:docMk/>
            <pc:sldMk cId="0" sldId="262"/>
            <ac:spMk id="7" creationId="{00000000-0000-0000-0000-000000000000}"/>
          </ac:spMkLst>
        </pc:spChg>
        <pc:spChg chg="mod">
          <ac:chgData name="Akshay Karamsetty" userId="99c430f0f718b529" providerId="LiveId" clId="{D896E7C8-934B-4511-9BCA-10C49AE7C358}" dt="2024-07-30T08:44:48.999" v="24" actId="113"/>
          <ac:spMkLst>
            <pc:docMk/>
            <pc:sldMk cId="0" sldId="262"/>
            <ac:spMk id="10" creationId="{00000000-0000-0000-0000-000000000000}"/>
          </ac:spMkLst>
        </pc:spChg>
        <pc:spChg chg="mod">
          <ac:chgData name="Akshay Karamsetty" userId="99c430f0f718b529" providerId="LiveId" clId="{D896E7C8-934B-4511-9BCA-10C49AE7C358}" dt="2024-07-30T08:44:52.256" v="25" actId="113"/>
          <ac:spMkLst>
            <pc:docMk/>
            <pc:sldMk cId="0" sldId="262"/>
            <ac:spMk id="13" creationId="{00000000-0000-0000-0000-000000000000}"/>
          </ac:spMkLst>
        </pc:spChg>
        <pc:spChg chg="mod">
          <ac:chgData name="Akshay Karamsetty" userId="99c430f0f718b529" providerId="LiveId" clId="{D896E7C8-934B-4511-9BCA-10C49AE7C358}" dt="2024-07-30T08:45:01.217" v="26" actId="113"/>
          <ac:spMkLst>
            <pc:docMk/>
            <pc:sldMk cId="0" sldId="262"/>
            <ac:spMk id="16" creationId="{00000000-0000-0000-0000-000000000000}"/>
          </ac:spMkLst>
        </pc:spChg>
      </pc:sldChg>
      <pc:sldChg chg="modTransition">
        <pc:chgData name="Akshay Karamsetty" userId="99c430f0f718b529" providerId="LiveId" clId="{D896E7C8-934B-4511-9BCA-10C49AE7C358}" dt="2024-07-30T08:54:32.201" v="61"/>
        <pc:sldMkLst>
          <pc:docMk/>
          <pc:sldMk cId="0" sldId="263"/>
        </pc:sldMkLst>
      </pc:sldChg>
      <pc:sldChg chg="modSp mod modTransition">
        <pc:chgData name="Akshay Karamsetty" userId="99c430f0f718b529" providerId="LiveId" clId="{D896E7C8-934B-4511-9BCA-10C49AE7C358}" dt="2024-07-30T08:54:41.275" v="62"/>
        <pc:sldMkLst>
          <pc:docMk/>
          <pc:sldMk cId="0" sldId="264"/>
        </pc:sldMkLst>
        <pc:spChg chg="mod">
          <ac:chgData name="Akshay Karamsetty" userId="99c430f0f718b529" providerId="LiveId" clId="{D896E7C8-934B-4511-9BCA-10C49AE7C358}" dt="2024-07-30T08:47:15.131" v="46" actId="113"/>
          <ac:spMkLst>
            <pc:docMk/>
            <pc:sldMk cId="0" sldId="264"/>
            <ac:spMk id="6" creationId="{00000000-0000-0000-0000-000000000000}"/>
          </ac:spMkLst>
        </pc:spChg>
        <pc:spChg chg="mod">
          <ac:chgData name="Akshay Karamsetty" userId="99c430f0f718b529" providerId="LiveId" clId="{D896E7C8-934B-4511-9BCA-10C49AE7C358}" dt="2024-07-30T08:47:18.129" v="47" actId="113"/>
          <ac:spMkLst>
            <pc:docMk/>
            <pc:sldMk cId="0" sldId="264"/>
            <ac:spMk id="9" creationId="{00000000-0000-0000-0000-000000000000}"/>
          </ac:spMkLst>
        </pc:spChg>
      </pc:sldChg>
      <pc:sldChg chg="modSp mod modTransition">
        <pc:chgData name="Akshay Karamsetty" userId="99c430f0f718b529" providerId="LiveId" clId="{D896E7C8-934B-4511-9BCA-10C49AE7C358}" dt="2024-07-30T08:55:46.225" v="63"/>
        <pc:sldMkLst>
          <pc:docMk/>
          <pc:sldMk cId="0" sldId="265"/>
        </pc:sldMkLst>
        <pc:spChg chg="mod">
          <ac:chgData name="Akshay Karamsetty" userId="99c430f0f718b529" providerId="LiveId" clId="{D896E7C8-934B-4511-9BCA-10C49AE7C358}" dt="2024-07-30T08:47:27.299" v="50" actId="113"/>
          <ac:spMkLst>
            <pc:docMk/>
            <pc:sldMk cId="0" sldId="265"/>
            <ac:spMk id="7" creationId="{00000000-0000-0000-0000-000000000000}"/>
          </ac:spMkLst>
        </pc:spChg>
        <pc:spChg chg="mod">
          <ac:chgData name="Akshay Karamsetty" userId="99c430f0f718b529" providerId="LiveId" clId="{D896E7C8-934B-4511-9BCA-10C49AE7C358}" dt="2024-07-30T08:47:24.451" v="49" actId="113"/>
          <ac:spMkLst>
            <pc:docMk/>
            <pc:sldMk cId="0" sldId="265"/>
            <ac:spMk id="11" creationId="{00000000-0000-0000-0000-000000000000}"/>
          </ac:spMkLst>
        </pc:spChg>
        <pc:spChg chg="mod">
          <ac:chgData name="Akshay Karamsetty" userId="99c430f0f718b529" providerId="LiveId" clId="{D896E7C8-934B-4511-9BCA-10C49AE7C358}" dt="2024-07-30T08:47:30.115" v="51" actId="113"/>
          <ac:spMkLst>
            <pc:docMk/>
            <pc:sldMk cId="0" sldId="265"/>
            <ac:spMk id="15" creationId="{00000000-0000-0000-0000-000000000000}"/>
          </ac:spMkLst>
        </pc:spChg>
        <pc:spChg chg="mod">
          <ac:chgData name="Akshay Karamsetty" userId="99c430f0f718b529" providerId="LiveId" clId="{D896E7C8-934B-4511-9BCA-10C49AE7C358}" dt="2024-07-30T08:47:21.919" v="48" actId="113"/>
          <ac:spMkLst>
            <pc:docMk/>
            <pc:sldMk cId="0" sldId="265"/>
            <ac:spMk id="19" creationId="{00000000-0000-0000-0000-000000000000}"/>
          </ac:spMkLst>
        </pc:spChg>
        <pc:spChg chg="mod">
          <ac:chgData name="Akshay Karamsetty" userId="99c430f0f718b529" providerId="LiveId" clId="{D896E7C8-934B-4511-9BCA-10C49AE7C358}" dt="2024-07-30T08:47:32.775" v="52" actId="113"/>
          <ac:spMkLst>
            <pc:docMk/>
            <pc:sldMk cId="0" sldId="265"/>
            <ac:spMk id="23" creationId="{00000000-0000-0000-0000-000000000000}"/>
          </ac:spMkLst>
        </pc:spChg>
      </pc:sldChg>
      <pc:sldChg chg="new del">
        <pc:chgData name="Akshay Karamsetty" userId="99c430f0f718b529" providerId="LiveId" clId="{D896E7C8-934B-4511-9BCA-10C49AE7C358}" dt="2024-07-30T08:56:36.185" v="67" actId="47"/>
        <pc:sldMkLst>
          <pc:docMk/>
          <pc:sldMk cId="586855810" sldId="266"/>
        </pc:sldMkLst>
      </pc:sldChg>
      <pc:sldChg chg="new del addCm delCm">
        <pc:chgData name="Akshay Karamsetty" userId="99c430f0f718b529" providerId="LiveId" clId="{D896E7C8-934B-4511-9BCA-10C49AE7C358}" dt="2024-07-30T08:58:09.613" v="71" actId="47"/>
        <pc:sldMkLst>
          <pc:docMk/>
          <pc:sldMk cId="1599306094" sldId="266"/>
        </pc:sldMkLst>
        <pc:extLst>
          <p:ext xmlns:p="http://schemas.openxmlformats.org/presentationml/2006/main" uri="{D6D511B9-2390-475A-947B-AFAB55BFBCF1}">
            <pc226:cmChg xmlns:pc226="http://schemas.microsoft.com/office/powerpoint/2022/06/main/command" chg="add del">
              <pc226:chgData name="Akshay Karamsetty" userId="99c430f0f718b529" providerId="LiveId" clId="{D896E7C8-934B-4511-9BCA-10C49AE7C358}" dt="2024-07-30T08:57:24.737" v="70"/>
              <pc2:cmMkLst xmlns:pc2="http://schemas.microsoft.com/office/powerpoint/2019/9/main/command">
                <pc:docMk/>
                <pc:sldMk cId="1599306094" sldId="266"/>
                <pc2:cmMk id="{8BFE1487-3C08-4F97-BCC8-1E8016C2FB0A}"/>
              </pc2:cmMkLst>
            </pc226:cmChg>
          </p:ext>
        </pc:extLst>
      </pc:sldChg>
      <pc:sldChg chg="new del">
        <pc:chgData name="Akshay Karamsetty" userId="99c430f0f718b529" providerId="LiveId" clId="{D896E7C8-934B-4511-9BCA-10C49AE7C358}" dt="2024-07-30T08:56:34.956" v="66" actId="47"/>
        <pc:sldMkLst>
          <pc:docMk/>
          <pc:sldMk cId="3090441998"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55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9668"/>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259806"/>
            <a:ext cx="4919305" cy="3709988"/>
          </a:xfrm>
          <a:prstGeom prst="rect">
            <a:avLst/>
          </a:prstGeom>
        </p:spPr>
      </p:pic>
      <p:sp>
        <p:nvSpPr>
          <p:cNvPr id="6" name="Text 2"/>
          <p:cNvSpPr/>
          <p:nvPr/>
        </p:nvSpPr>
        <p:spPr>
          <a:xfrm>
            <a:off x="793790" y="936427"/>
            <a:ext cx="7556421" cy="3912870"/>
          </a:xfrm>
          <a:prstGeom prst="rect">
            <a:avLst/>
          </a:prstGeom>
          <a:noFill/>
          <a:ln/>
        </p:spPr>
        <p:txBody>
          <a:bodyPr wrap="square" rtlCol="0" anchor="t"/>
          <a:lstStyle/>
          <a:p>
            <a:pPr marL="0" indent="0">
              <a:lnSpc>
                <a:spcPts val="7702"/>
              </a:lnSpc>
              <a:buNone/>
            </a:pPr>
            <a:r>
              <a:rPr lang="en-US" sz="6162" b="1" kern="0" spc="-185" dirty="0">
                <a:solidFill>
                  <a:srgbClr val="2C3F42"/>
                </a:solidFill>
                <a:latin typeface="Times New Roman" panose="02020603050405020304" pitchFamily="18" charset="0"/>
                <a:ea typeface="Bitter" pitchFamily="34" charset="-122"/>
                <a:cs typeface="Times New Roman" panose="02020603050405020304" pitchFamily="18" charset="0"/>
              </a:rPr>
              <a:t>Hybrid Cloud Integration: Unlocking New Possibilities</a:t>
            </a:r>
            <a:endParaRPr lang="en-US" sz="6162" b="1" dirty="0">
              <a:latin typeface="Times New Roman" panose="02020603050405020304" pitchFamily="18" charset="0"/>
              <a:cs typeface="Times New Roman" panose="02020603050405020304" pitchFamily="18" charset="0"/>
            </a:endParaRPr>
          </a:p>
        </p:txBody>
      </p:sp>
      <p:sp>
        <p:nvSpPr>
          <p:cNvPr id="7" name="Text 3"/>
          <p:cNvSpPr/>
          <p:nvPr/>
        </p:nvSpPr>
        <p:spPr>
          <a:xfrm>
            <a:off x="793790" y="4672361"/>
            <a:ext cx="7556421" cy="2129883"/>
          </a:xfrm>
          <a:prstGeom prst="rect">
            <a:avLst/>
          </a:prstGeom>
          <a:noFill/>
          <a:ln/>
        </p:spPr>
        <p:txBody>
          <a:bodyPr wrap="square" rtlCol="0" anchor="t"/>
          <a:lstStyle/>
          <a:p>
            <a:pPr marL="800100" lvl="1" indent="-342900">
              <a:lnSpc>
                <a:spcPts val="2858"/>
              </a:lnSpc>
              <a:buFont typeface="Wingdings" panose="05000000000000000000" pitchFamily="2" charset="2"/>
              <a:buChar char="Ø"/>
            </a:pPr>
            <a:r>
              <a:rPr lang="en-US" sz="2400" kern="0" spc="-36" dirty="0">
                <a:solidFill>
                  <a:srgbClr val="2B2E3C"/>
                </a:solidFill>
                <a:latin typeface="Times New Roman" panose="02020603050405020304" pitchFamily="18" charset="0"/>
                <a:ea typeface="Open Sans" pitchFamily="34" charset="-122"/>
                <a:cs typeface="Times New Roman" panose="02020603050405020304" pitchFamily="18" charset="0"/>
              </a:rPr>
              <a:t>Harness the power of hybrid cloud integration to enhance your business agility and unlock new possibilities for innovation. Hybrid cloud combines the best of both worlds, allowing you to leverage the benefits of public and private clouds simultaneously.</a:t>
            </a:r>
            <a:endParaRPr lang="en-US" sz="2400" dirty="0">
              <a:latin typeface="Times New Roman" panose="02020603050405020304" pitchFamily="18" charset="0"/>
              <a:cs typeface="Times New Roman" panose="02020603050405020304" pitchFamily="18" charset="0"/>
            </a:endParaRPr>
          </a:p>
        </p:txBody>
      </p:sp>
      <p:sp>
        <p:nvSpPr>
          <p:cNvPr id="8" name="Shape 4"/>
          <p:cNvSpPr/>
          <p:nvPr/>
        </p:nvSpPr>
        <p:spPr>
          <a:xfrm>
            <a:off x="793790" y="6913126"/>
            <a:ext cx="362903" cy="362903"/>
          </a:xfrm>
          <a:prstGeom prst="roundRect">
            <a:avLst>
              <a:gd name="adj" fmla="val 25194296"/>
            </a:avLst>
          </a:prstGeom>
          <a:noFill/>
          <a:ln w="7620">
            <a:solidFill>
              <a:srgbClr val="FFFFFF"/>
            </a:solidFill>
            <a:prstDash val="solid"/>
          </a:ln>
        </p:spPr>
      </p:sp>
      <p:sp>
        <p:nvSpPr>
          <p:cNvPr id="10" name="Text 5"/>
          <p:cNvSpPr/>
          <p:nvPr/>
        </p:nvSpPr>
        <p:spPr>
          <a:xfrm>
            <a:off x="1270040" y="6896219"/>
            <a:ext cx="3068122" cy="396835"/>
          </a:xfrm>
          <a:prstGeom prst="rect">
            <a:avLst/>
          </a:prstGeom>
          <a:noFill/>
          <a:ln/>
        </p:spPr>
        <p:txBody>
          <a:bodyPr wrap="none" rtlCol="0" anchor="t"/>
          <a:lstStyle/>
          <a:p>
            <a:pPr marL="0" indent="0" algn="l">
              <a:lnSpc>
                <a:spcPts val="3126"/>
              </a:lnSpc>
              <a:buNone/>
            </a:pPr>
            <a:endParaRPr lang="en-US" sz="2233"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728424" y="723900"/>
            <a:ext cx="11245215" cy="650319"/>
          </a:xfrm>
          <a:prstGeom prst="rect">
            <a:avLst/>
          </a:prstGeom>
          <a:noFill/>
          <a:ln/>
        </p:spPr>
        <p:txBody>
          <a:bodyPr wrap="none" rtlCol="0" anchor="t"/>
          <a:lstStyle/>
          <a:p>
            <a:pPr marL="0" indent="0">
              <a:lnSpc>
                <a:spcPts val="5121"/>
              </a:lnSpc>
              <a:buNone/>
            </a:pPr>
            <a:r>
              <a:rPr lang="en-US" sz="4490" b="1" kern="0" spc="-123" dirty="0">
                <a:solidFill>
                  <a:srgbClr val="2C3F42"/>
                </a:solidFill>
                <a:latin typeface="Times New Roman" panose="02020603050405020304" pitchFamily="18" charset="0"/>
                <a:ea typeface="Bitter" pitchFamily="34" charset="-122"/>
                <a:cs typeface="Times New Roman" panose="02020603050405020304" pitchFamily="18" charset="0"/>
              </a:rPr>
              <a:t>Roadmap for Successful Hybrid Cloud Integration</a:t>
            </a:r>
            <a:endParaRPr lang="en-US" sz="4490" b="1" dirty="0">
              <a:latin typeface="Times New Roman" panose="02020603050405020304" pitchFamily="18" charset="0"/>
              <a:cs typeface="Times New Roman" panose="02020603050405020304" pitchFamily="18" charset="0"/>
            </a:endParaRPr>
          </a:p>
        </p:txBody>
      </p:sp>
      <p:sp>
        <p:nvSpPr>
          <p:cNvPr id="5" name="Shape 3"/>
          <p:cNvSpPr/>
          <p:nvPr/>
        </p:nvSpPr>
        <p:spPr>
          <a:xfrm>
            <a:off x="7081064" y="2024539"/>
            <a:ext cx="468273" cy="468273"/>
          </a:xfrm>
          <a:prstGeom prst="roundRect">
            <a:avLst>
              <a:gd name="adj" fmla="val 18668"/>
            </a:avLst>
          </a:prstGeom>
          <a:solidFill>
            <a:srgbClr val="FCE2CF"/>
          </a:solidFill>
          <a:ln w="7620">
            <a:solidFill>
              <a:srgbClr val="E2C8B5"/>
            </a:solidFill>
            <a:prstDash val="solid"/>
          </a:ln>
        </p:spPr>
      </p:sp>
      <p:sp>
        <p:nvSpPr>
          <p:cNvPr id="6" name="Text 4"/>
          <p:cNvSpPr/>
          <p:nvPr/>
        </p:nvSpPr>
        <p:spPr>
          <a:xfrm>
            <a:off x="7255014" y="2102525"/>
            <a:ext cx="120253" cy="312182"/>
          </a:xfrm>
          <a:prstGeom prst="rect">
            <a:avLst/>
          </a:prstGeom>
          <a:noFill/>
          <a:ln/>
        </p:spPr>
        <p:txBody>
          <a:bodyPr wrap="none" rtlCol="0" anchor="t"/>
          <a:lstStyle/>
          <a:p>
            <a:pPr marL="0" indent="0" algn="ctr">
              <a:lnSpc>
                <a:spcPts val="2458"/>
              </a:lnSpc>
              <a:buNone/>
            </a:pPr>
            <a:r>
              <a:rPr lang="en-US" sz="2458" kern="0" spc="-74" dirty="0">
                <a:solidFill>
                  <a:srgbClr val="2B2E3C"/>
                </a:solidFill>
                <a:latin typeface="Bitter" pitchFamily="34" charset="0"/>
                <a:ea typeface="Bitter" pitchFamily="34" charset="-122"/>
                <a:cs typeface="Bitter" pitchFamily="34" charset="-120"/>
              </a:rPr>
              <a:t>1</a:t>
            </a:r>
            <a:endParaRPr lang="en-US" sz="2458" dirty="0"/>
          </a:p>
        </p:txBody>
      </p:sp>
      <p:sp>
        <p:nvSpPr>
          <p:cNvPr id="7" name="Text 5"/>
          <p:cNvSpPr/>
          <p:nvPr/>
        </p:nvSpPr>
        <p:spPr>
          <a:xfrm>
            <a:off x="3218378" y="1998583"/>
            <a:ext cx="2952155" cy="325160"/>
          </a:xfrm>
          <a:prstGeom prst="rect">
            <a:avLst/>
          </a:prstGeom>
          <a:noFill/>
          <a:ln/>
        </p:spPr>
        <p:txBody>
          <a:bodyPr wrap="none" rtlCol="0" anchor="t"/>
          <a:lstStyle/>
          <a:p>
            <a:pPr marL="0" indent="0" algn="r">
              <a:lnSpc>
                <a:spcPts val="2561"/>
              </a:lnSpc>
              <a:buNone/>
            </a:pPr>
            <a:r>
              <a:rPr lang="en-US" sz="2600" b="1" kern="0" spc="-61" dirty="0">
                <a:solidFill>
                  <a:srgbClr val="2B2E3C"/>
                </a:solidFill>
                <a:latin typeface="Times New Roman" panose="02020603050405020304" pitchFamily="18" charset="0"/>
                <a:ea typeface="Bitter" pitchFamily="34" charset="-122"/>
                <a:cs typeface="Times New Roman" panose="02020603050405020304" pitchFamily="18" charset="0"/>
              </a:rPr>
              <a:t>Assessment and Planning</a:t>
            </a:r>
            <a:endParaRPr lang="en-US" sz="2600" b="1" dirty="0">
              <a:latin typeface="Times New Roman" panose="02020603050405020304" pitchFamily="18" charset="0"/>
              <a:cs typeface="Times New Roman" panose="02020603050405020304" pitchFamily="18" charset="0"/>
            </a:endParaRPr>
          </a:p>
        </p:txBody>
      </p:sp>
      <p:sp>
        <p:nvSpPr>
          <p:cNvPr id="8" name="Text 6"/>
          <p:cNvSpPr/>
          <p:nvPr/>
        </p:nvSpPr>
        <p:spPr>
          <a:xfrm>
            <a:off x="728424" y="2448520"/>
            <a:ext cx="5442109" cy="665798"/>
          </a:xfrm>
          <a:prstGeom prst="rect">
            <a:avLst/>
          </a:prstGeom>
          <a:noFill/>
          <a:ln/>
        </p:spPr>
        <p:txBody>
          <a:bodyPr wrap="square" rtlCol="0" anchor="t"/>
          <a:lstStyle/>
          <a:p>
            <a:pPr marL="342900" indent="-342900" algn="just">
              <a:lnSpc>
                <a:spcPts val="2622"/>
              </a:lnSpc>
              <a:buFont typeface="Wingdings" panose="05000000000000000000" pitchFamily="2" charset="2"/>
              <a:buChar char="Ø"/>
            </a:pPr>
            <a:r>
              <a:rPr lang="en-US" sz="2000" kern="0" spc="-33" dirty="0">
                <a:solidFill>
                  <a:srgbClr val="2B2E3C"/>
                </a:solidFill>
                <a:latin typeface="Times New Roman" panose="02020603050405020304" pitchFamily="18" charset="0"/>
                <a:ea typeface="Open Sans" pitchFamily="34" charset="-122"/>
                <a:cs typeface="Times New Roman" panose="02020603050405020304" pitchFamily="18" charset="0"/>
              </a:rPr>
              <a:t>Conducting a thorough assessment of current infrastructure, business needs, and cloud options.</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7081064" y="3065145"/>
            <a:ext cx="468273" cy="468273"/>
          </a:xfrm>
          <a:prstGeom prst="roundRect">
            <a:avLst>
              <a:gd name="adj" fmla="val 18668"/>
            </a:avLst>
          </a:prstGeom>
          <a:solidFill>
            <a:srgbClr val="FCE2CF"/>
          </a:solidFill>
          <a:ln w="7620">
            <a:solidFill>
              <a:srgbClr val="E2C8B5"/>
            </a:solidFill>
            <a:prstDash val="solid"/>
          </a:ln>
        </p:spPr>
      </p:sp>
      <p:sp>
        <p:nvSpPr>
          <p:cNvPr id="10" name="Text 8"/>
          <p:cNvSpPr/>
          <p:nvPr/>
        </p:nvSpPr>
        <p:spPr>
          <a:xfrm>
            <a:off x="7233940" y="3143131"/>
            <a:ext cx="162401" cy="312182"/>
          </a:xfrm>
          <a:prstGeom prst="rect">
            <a:avLst/>
          </a:prstGeom>
          <a:noFill/>
          <a:ln/>
        </p:spPr>
        <p:txBody>
          <a:bodyPr wrap="none" rtlCol="0" anchor="t"/>
          <a:lstStyle/>
          <a:p>
            <a:pPr marL="0" indent="0" algn="ctr">
              <a:lnSpc>
                <a:spcPts val="2458"/>
              </a:lnSpc>
              <a:buNone/>
            </a:pPr>
            <a:r>
              <a:rPr lang="en-US" sz="2458" kern="0" spc="-74" dirty="0">
                <a:solidFill>
                  <a:srgbClr val="2B2E3C"/>
                </a:solidFill>
                <a:latin typeface="Bitter" pitchFamily="34" charset="0"/>
                <a:ea typeface="Bitter" pitchFamily="34" charset="-122"/>
                <a:cs typeface="Bitter" pitchFamily="34" charset="-120"/>
              </a:rPr>
              <a:t>2</a:t>
            </a:r>
            <a:endParaRPr lang="en-US" sz="2458" dirty="0"/>
          </a:p>
        </p:txBody>
      </p:sp>
      <p:sp>
        <p:nvSpPr>
          <p:cNvPr id="11" name="Text 9"/>
          <p:cNvSpPr/>
          <p:nvPr/>
        </p:nvSpPr>
        <p:spPr>
          <a:xfrm>
            <a:off x="8459867" y="3039189"/>
            <a:ext cx="4700826" cy="325160"/>
          </a:xfrm>
          <a:prstGeom prst="rect">
            <a:avLst/>
          </a:prstGeom>
          <a:noFill/>
          <a:ln/>
        </p:spPr>
        <p:txBody>
          <a:bodyPr wrap="none" rtlCol="0" anchor="t"/>
          <a:lstStyle/>
          <a:p>
            <a:pPr marL="0" indent="0" algn="l">
              <a:lnSpc>
                <a:spcPts val="2561"/>
              </a:lnSpc>
              <a:buNone/>
            </a:pPr>
            <a:r>
              <a:rPr lang="en-US" sz="2600" b="1" kern="0" spc="-61" dirty="0">
                <a:solidFill>
                  <a:srgbClr val="2B2E3C"/>
                </a:solidFill>
                <a:latin typeface="Times New Roman" panose="02020603050405020304" pitchFamily="18" charset="0"/>
                <a:ea typeface="Bitter" pitchFamily="34" charset="-122"/>
                <a:cs typeface="Times New Roman" panose="02020603050405020304" pitchFamily="18" charset="0"/>
              </a:rPr>
              <a:t>Architecture Design and Implementation</a:t>
            </a:r>
            <a:endParaRPr lang="en-US" sz="2600" b="1" dirty="0">
              <a:latin typeface="Times New Roman" panose="02020603050405020304" pitchFamily="18" charset="0"/>
              <a:cs typeface="Times New Roman" panose="02020603050405020304" pitchFamily="18" charset="0"/>
            </a:endParaRPr>
          </a:p>
        </p:txBody>
      </p:sp>
      <p:sp>
        <p:nvSpPr>
          <p:cNvPr id="12" name="Text 10"/>
          <p:cNvSpPr/>
          <p:nvPr/>
        </p:nvSpPr>
        <p:spPr>
          <a:xfrm>
            <a:off x="8459867" y="3489127"/>
            <a:ext cx="5442109" cy="665798"/>
          </a:xfrm>
          <a:prstGeom prst="rect">
            <a:avLst/>
          </a:prstGeom>
          <a:noFill/>
          <a:ln/>
        </p:spPr>
        <p:txBody>
          <a:bodyPr wrap="square" rtlCol="0" anchor="t"/>
          <a:lstStyle/>
          <a:p>
            <a:pPr marL="342900" indent="-342900" algn="l">
              <a:lnSpc>
                <a:spcPts val="2622"/>
              </a:lnSpc>
              <a:buFont typeface="Wingdings" panose="05000000000000000000" pitchFamily="2" charset="2"/>
              <a:buChar char="Ø"/>
            </a:pPr>
            <a:r>
              <a:rPr lang="en-US" sz="2000" kern="0" spc="-33" dirty="0">
                <a:solidFill>
                  <a:srgbClr val="2B2E3C"/>
                </a:solidFill>
                <a:latin typeface="Times New Roman" panose="02020603050405020304" pitchFamily="18" charset="0"/>
                <a:ea typeface="Open Sans" pitchFamily="34" charset="-122"/>
                <a:cs typeface="Times New Roman" panose="02020603050405020304" pitchFamily="18" charset="0"/>
              </a:rPr>
              <a:t>Designing and implementing a hybrid cloud architecture that meets specific business requirements.</a:t>
            </a:r>
            <a:endParaRPr lang="en-US" sz="2000" dirty="0">
              <a:latin typeface="Times New Roman" panose="02020603050405020304" pitchFamily="18" charset="0"/>
              <a:cs typeface="Times New Roman" panose="02020603050405020304" pitchFamily="18" charset="0"/>
            </a:endParaRPr>
          </a:p>
        </p:txBody>
      </p:sp>
      <p:sp>
        <p:nvSpPr>
          <p:cNvPr id="13" name="Shape 11"/>
          <p:cNvSpPr/>
          <p:nvPr/>
        </p:nvSpPr>
        <p:spPr>
          <a:xfrm>
            <a:off x="7081064" y="4001691"/>
            <a:ext cx="468273" cy="468273"/>
          </a:xfrm>
          <a:prstGeom prst="roundRect">
            <a:avLst>
              <a:gd name="adj" fmla="val 18668"/>
            </a:avLst>
          </a:prstGeom>
          <a:solidFill>
            <a:srgbClr val="FCE2CF"/>
          </a:solidFill>
          <a:ln w="7620">
            <a:solidFill>
              <a:srgbClr val="E2C8B5"/>
            </a:solidFill>
            <a:prstDash val="solid"/>
          </a:ln>
        </p:spPr>
      </p:sp>
      <p:sp>
        <p:nvSpPr>
          <p:cNvPr id="14" name="Text 12"/>
          <p:cNvSpPr/>
          <p:nvPr/>
        </p:nvSpPr>
        <p:spPr>
          <a:xfrm>
            <a:off x="7230487" y="4079677"/>
            <a:ext cx="169307" cy="312182"/>
          </a:xfrm>
          <a:prstGeom prst="rect">
            <a:avLst/>
          </a:prstGeom>
          <a:noFill/>
          <a:ln/>
        </p:spPr>
        <p:txBody>
          <a:bodyPr wrap="none" rtlCol="0" anchor="t"/>
          <a:lstStyle/>
          <a:p>
            <a:pPr marL="0" indent="0" algn="ctr">
              <a:lnSpc>
                <a:spcPts val="2458"/>
              </a:lnSpc>
              <a:buNone/>
            </a:pPr>
            <a:r>
              <a:rPr lang="en-US" sz="2458" kern="0" spc="-74" dirty="0">
                <a:solidFill>
                  <a:srgbClr val="2B2E3C"/>
                </a:solidFill>
                <a:latin typeface="Bitter" pitchFamily="34" charset="0"/>
                <a:ea typeface="Bitter" pitchFamily="34" charset="-122"/>
                <a:cs typeface="Bitter" pitchFamily="34" charset="-120"/>
              </a:rPr>
              <a:t>3</a:t>
            </a:r>
            <a:endParaRPr lang="en-US" sz="2458" dirty="0"/>
          </a:p>
        </p:txBody>
      </p:sp>
      <p:sp>
        <p:nvSpPr>
          <p:cNvPr id="15" name="Text 13"/>
          <p:cNvSpPr/>
          <p:nvPr/>
        </p:nvSpPr>
        <p:spPr>
          <a:xfrm>
            <a:off x="2649260" y="3975735"/>
            <a:ext cx="3521273" cy="325160"/>
          </a:xfrm>
          <a:prstGeom prst="rect">
            <a:avLst/>
          </a:prstGeom>
          <a:noFill/>
          <a:ln/>
        </p:spPr>
        <p:txBody>
          <a:bodyPr wrap="none" rtlCol="0" anchor="t"/>
          <a:lstStyle/>
          <a:p>
            <a:pPr marL="0" indent="0" algn="r">
              <a:lnSpc>
                <a:spcPts val="2561"/>
              </a:lnSpc>
              <a:buNone/>
            </a:pPr>
            <a:r>
              <a:rPr lang="en-US" sz="2600" b="1" kern="0" spc="-61" dirty="0">
                <a:solidFill>
                  <a:srgbClr val="2B2E3C"/>
                </a:solidFill>
                <a:latin typeface="Times New Roman" panose="02020603050405020304" pitchFamily="18" charset="0"/>
                <a:ea typeface="Bitter" pitchFamily="34" charset="-122"/>
                <a:cs typeface="Times New Roman" panose="02020603050405020304" pitchFamily="18" charset="0"/>
              </a:rPr>
              <a:t>Data Integration and Migration</a:t>
            </a:r>
            <a:endParaRPr lang="en-US" sz="2600" b="1" dirty="0">
              <a:latin typeface="Times New Roman" panose="02020603050405020304" pitchFamily="18" charset="0"/>
              <a:cs typeface="Times New Roman" panose="02020603050405020304" pitchFamily="18" charset="0"/>
            </a:endParaRPr>
          </a:p>
        </p:txBody>
      </p:sp>
      <p:sp>
        <p:nvSpPr>
          <p:cNvPr id="16" name="Text 14"/>
          <p:cNvSpPr/>
          <p:nvPr/>
        </p:nvSpPr>
        <p:spPr>
          <a:xfrm>
            <a:off x="728424" y="4425672"/>
            <a:ext cx="5442109" cy="665798"/>
          </a:xfrm>
          <a:prstGeom prst="rect">
            <a:avLst/>
          </a:prstGeom>
          <a:noFill/>
          <a:ln/>
        </p:spPr>
        <p:txBody>
          <a:bodyPr wrap="square" rtlCol="0" anchor="t"/>
          <a:lstStyle/>
          <a:p>
            <a:pPr marL="285750" indent="-285750" algn="just">
              <a:lnSpc>
                <a:spcPts val="2622"/>
              </a:lnSpc>
              <a:buFont typeface="Wingdings" panose="05000000000000000000" pitchFamily="2" charset="2"/>
              <a:buChar char="Ø"/>
            </a:pPr>
            <a:r>
              <a:rPr lang="en-US" sz="2000" kern="0" spc="-33" dirty="0">
                <a:solidFill>
                  <a:srgbClr val="2B2E3C"/>
                </a:solidFill>
                <a:latin typeface="Times New Roman" panose="02020603050405020304" pitchFamily="18" charset="0"/>
                <a:ea typeface="Open Sans" pitchFamily="34" charset="-122"/>
                <a:cs typeface="Times New Roman" panose="02020603050405020304" pitchFamily="18" charset="0"/>
              </a:rPr>
              <a:t>Developing strategies for data integration, migration, and synchronization across cloud environments.</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7081064" y="4938236"/>
            <a:ext cx="468273" cy="468273"/>
          </a:xfrm>
          <a:prstGeom prst="roundRect">
            <a:avLst>
              <a:gd name="adj" fmla="val 18668"/>
            </a:avLst>
          </a:prstGeom>
          <a:solidFill>
            <a:srgbClr val="FCE2CF"/>
          </a:solidFill>
          <a:ln w="7620">
            <a:solidFill>
              <a:srgbClr val="E2C8B5"/>
            </a:solidFill>
            <a:prstDash val="solid"/>
          </a:ln>
        </p:spPr>
      </p:sp>
      <p:sp>
        <p:nvSpPr>
          <p:cNvPr id="18" name="Text 16"/>
          <p:cNvSpPr/>
          <p:nvPr/>
        </p:nvSpPr>
        <p:spPr>
          <a:xfrm>
            <a:off x="7227391" y="5016222"/>
            <a:ext cx="175498" cy="312182"/>
          </a:xfrm>
          <a:prstGeom prst="rect">
            <a:avLst/>
          </a:prstGeom>
          <a:noFill/>
          <a:ln/>
        </p:spPr>
        <p:txBody>
          <a:bodyPr wrap="none" rtlCol="0" anchor="t"/>
          <a:lstStyle/>
          <a:p>
            <a:pPr marL="0" indent="0" algn="ctr">
              <a:lnSpc>
                <a:spcPts val="2458"/>
              </a:lnSpc>
              <a:buNone/>
            </a:pPr>
            <a:r>
              <a:rPr lang="en-US" sz="2458" kern="0" spc="-74" dirty="0">
                <a:solidFill>
                  <a:srgbClr val="2B2E3C"/>
                </a:solidFill>
                <a:latin typeface="Bitter" pitchFamily="34" charset="0"/>
                <a:ea typeface="Bitter" pitchFamily="34" charset="-122"/>
                <a:cs typeface="Bitter" pitchFamily="34" charset="-120"/>
              </a:rPr>
              <a:t>4</a:t>
            </a:r>
            <a:endParaRPr lang="en-US" sz="2458" dirty="0"/>
          </a:p>
        </p:txBody>
      </p:sp>
      <p:sp>
        <p:nvSpPr>
          <p:cNvPr id="19" name="Text 17"/>
          <p:cNvSpPr/>
          <p:nvPr/>
        </p:nvSpPr>
        <p:spPr>
          <a:xfrm>
            <a:off x="8459867" y="4912281"/>
            <a:ext cx="2847023" cy="325160"/>
          </a:xfrm>
          <a:prstGeom prst="rect">
            <a:avLst/>
          </a:prstGeom>
          <a:noFill/>
          <a:ln/>
        </p:spPr>
        <p:txBody>
          <a:bodyPr wrap="none" rtlCol="0" anchor="t"/>
          <a:lstStyle/>
          <a:p>
            <a:pPr marL="0" indent="0" algn="l">
              <a:lnSpc>
                <a:spcPts val="2561"/>
              </a:lnSpc>
              <a:buNone/>
            </a:pPr>
            <a:r>
              <a:rPr lang="en-US" sz="2600" b="1" kern="0" spc="-61" dirty="0">
                <a:solidFill>
                  <a:srgbClr val="2B2E3C"/>
                </a:solidFill>
                <a:latin typeface="Times New Roman" panose="02020603050405020304" pitchFamily="18" charset="0"/>
                <a:ea typeface="Bitter" pitchFamily="34" charset="-122"/>
                <a:cs typeface="Times New Roman" panose="02020603050405020304" pitchFamily="18" charset="0"/>
              </a:rPr>
              <a:t>Security and Compliance</a:t>
            </a:r>
            <a:endParaRPr lang="en-US" sz="2600" b="1" dirty="0">
              <a:latin typeface="Times New Roman" panose="02020603050405020304" pitchFamily="18" charset="0"/>
              <a:cs typeface="Times New Roman" panose="02020603050405020304" pitchFamily="18" charset="0"/>
            </a:endParaRPr>
          </a:p>
        </p:txBody>
      </p:sp>
      <p:sp>
        <p:nvSpPr>
          <p:cNvPr id="20" name="Text 18"/>
          <p:cNvSpPr/>
          <p:nvPr/>
        </p:nvSpPr>
        <p:spPr>
          <a:xfrm>
            <a:off x="8459867" y="5362218"/>
            <a:ext cx="5442109" cy="998696"/>
          </a:xfrm>
          <a:prstGeom prst="rect">
            <a:avLst/>
          </a:prstGeom>
          <a:noFill/>
          <a:ln/>
        </p:spPr>
        <p:txBody>
          <a:bodyPr wrap="square" rtlCol="0" anchor="t"/>
          <a:lstStyle/>
          <a:p>
            <a:pPr marL="342900" indent="-342900" algn="l">
              <a:lnSpc>
                <a:spcPts val="2622"/>
              </a:lnSpc>
              <a:buFont typeface="Wingdings" panose="05000000000000000000" pitchFamily="2" charset="2"/>
              <a:buChar char="Ø"/>
            </a:pPr>
            <a:r>
              <a:rPr lang="en-US" sz="2000" kern="0" spc="-33" dirty="0">
                <a:solidFill>
                  <a:srgbClr val="2B2E3C"/>
                </a:solidFill>
                <a:latin typeface="Times New Roman" panose="02020603050405020304" pitchFamily="18" charset="0"/>
                <a:ea typeface="Open Sans" pitchFamily="34" charset="-122"/>
                <a:cs typeface="Times New Roman" panose="02020603050405020304" pitchFamily="18" charset="0"/>
              </a:rPr>
              <a:t>Implementing robust security measures and compliance frameworks to protect data and meet regulatory requirements.</a:t>
            </a:r>
            <a:endParaRPr lang="en-US" sz="2000" dirty="0">
              <a:latin typeface="Times New Roman" panose="02020603050405020304" pitchFamily="18" charset="0"/>
              <a:cs typeface="Times New Roman" panose="02020603050405020304" pitchFamily="18" charset="0"/>
            </a:endParaRPr>
          </a:p>
        </p:txBody>
      </p:sp>
      <p:sp>
        <p:nvSpPr>
          <p:cNvPr id="21" name="Shape 19"/>
          <p:cNvSpPr/>
          <p:nvPr/>
        </p:nvSpPr>
        <p:spPr>
          <a:xfrm>
            <a:off x="7081064" y="5974675"/>
            <a:ext cx="468273" cy="468273"/>
          </a:xfrm>
          <a:prstGeom prst="roundRect">
            <a:avLst>
              <a:gd name="adj" fmla="val 18668"/>
            </a:avLst>
          </a:prstGeom>
          <a:solidFill>
            <a:srgbClr val="FCE2CF"/>
          </a:solidFill>
          <a:ln w="7620">
            <a:solidFill>
              <a:srgbClr val="E2C8B5"/>
            </a:solidFill>
            <a:prstDash val="solid"/>
          </a:ln>
        </p:spPr>
      </p:sp>
      <p:sp>
        <p:nvSpPr>
          <p:cNvPr id="22" name="Text 20"/>
          <p:cNvSpPr/>
          <p:nvPr/>
        </p:nvSpPr>
        <p:spPr>
          <a:xfrm>
            <a:off x="7235845" y="6052661"/>
            <a:ext cx="158591" cy="312182"/>
          </a:xfrm>
          <a:prstGeom prst="rect">
            <a:avLst/>
          </a:prstGeom>
          <a:noFill/>
          <a:ln/>
        </p:spPr>
        <p:txBody>
          <a:bodyPr wrap="none" rtlCol="0" anchor="t"/>
          <a:lstStyle/>
          <a:p>
            <a:pPr marL="0" indent="0" algn="ctr">
              <a:lnSpc>
                <a:spcPts val="2458"/>
              </a:lnSpc>
              <a:buNone/>
            </a:pPr>
            <a:r>
              <a:rPr lang="en-US" sz="2458" kern="0" spc="-74" dirty="0">
                <a:solidFill>
                  <a:srgbClr val="2B2E3C"/>
                </a:solidFill>
                <a:latin typeface="Bitter" pitchFamily="34" charset="0"/>
                <a:ea typeface="Bitter" pitchFamily="34" charset="-122"/>
                <a:cs typeface="Bitter" pitchFamily="34" charset="-120"/>
              </a:rPr>
              <a:t>5</a:t>
            </a:r>
            <a:endParaRPr lang="en-US" sz="2458" dirty="0"/>
          </a:p>
        </p:txBody>
      </p:sp>
      <p:sp>
        <p:nvSpPr>
          <p:cNvPr id="23" name="Text 21"/>
          <p:cNvSpPr/>
          <p:nvPr/>
        </p:nvSpPr>
        <p:spPr>
          <a:xfrm>
            <a:off x="2835950" y="5948720"/>
            <a:ext cx="3334583" cy="325160"/>
          </a:xfrm>
          <a:prstGeom prst="rect">
            <a:avLst/>
          </a:prstGeom>
          <a:noFill/>
          <a:ln/>
        </p:spPr>
        <p:txBody>
          <a:bodyPr wrap="none" rtlCol="0" anchor="t"/>
          <a:lstStyle/>
          <a:p>
            <a:pPr marL="0" indent="0" algn="r">
              <a:lnSpc>
                <a:spcPts val="2561"/>
              </a:lnSpc>
              <a:buNone/>
            </a:pPr>
            <a:r>
              <a:rPr lang="en-US" sz="2600" b="1" kern="0" spc="-61" dirty="0">
                <a:solidFill>
                  <a:srgbClr val="2B2E3C"/>
                </a:solidFill>
                <a:latin typeface="Times New Roman" panose="02020603050405020304" pitchFamily="18" charset="0"/>
                <a:ea typeface="Bitter" pitchFamily="34" charset="-122"/>
                <a:cs typeface="Times New Roman" panose="02020603050405020304" pitchFamily="18" charset="0"/>
              </a:rPr>
              <a:t>Monitoring and Optimization</a:t>
            </a:r>
            <a:endParaRPr lang="en-US" sz="2600" b="1" dirty="0">
              <a:latin typeface="Times New Roman" panose="02020603050405020304" pitchFamily="18" charset="0"/>
              <a:cs typeface="Times New Roman" panose="02020603050405020304" pitchFamily="18" charset="0"/>
            </a:endParaRPr>
          </a:p>
        </p:txBody>
      </p:sp>
      <p:sp>
        <p:nvSpPr>
          <p:cNvPr id="24" name="Text 22"/>
          <p:cNvSpPr/>
          <p:nvPr/>
        </p:nvSpPr>
        <p:spPr>
          <a:xfrm>
            <a:off x="728424" y="6398657"/>
            <a:ext cx="5442109" cy="665798"/>
          </a:xfrm>
          <a:prstGeom prst="rect">
            <a:avLst/>
          </a:prstGeom>
          <a:noFill/>
          <a:ln/>
        </p:spPr>
        <p:txBody>
          <a:bodyPr wrap="square" rtlCol="0" anchor="t"/>
          <a:lstStyle/>
          <a:p>
            <a:pPr marL="342900" indent="-342900" algn="just">
              <a:lnSpc>
                <a:spcPts val="2622"/>
              </a:lnSpc>
              <a:buFont typeface="Wingdings" panose="05000000000000000000" pitchFamily="2" charset="2"/>
              <a:buChar char="Ø"/>
            </a:pPr>
            <a:r>
              <a:rPr lang="en-US" sz="2000" kern="0" spc="-33" dirty="0">
                <a:solidFill>
                  <a:srgbClr val="2B2E3C"/>
                </a:solidFill>
                <a:latin typeface="Times New Roman" panose="02020603050405020304" pitchFamily="18" charset="0"/>
                <a:ea typeface="Open Sans" pitchFamily="34" charset="-122"/>
                <a:cs typeface="Times New Roman" panose="02020603050405020304" pitchFamily="18" charset="0"/>
              </a:rPr>
              <a:t>Establishing continuous monitoring and optimization processes to ensure optimal performance and efficiency.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512956" y="1652825"/>
            <a:ext cx="9913434" cy="1371353"/>
          </a:xfrm>
          <a:prstGeom prst="rect">
            <a:avLst/>
          </a:prstGeom>
          <a:noFill/>
          <a:ln/>
        </p:spPr>
        <p:txBody>
          <a:bodyPr wrap="none" rtlCol="0" anchor="t"/>
          <a:lstStyle/>
          <a:p>
            <a:pPr marL="0" indent="0">
              <a:lnSpc>
                <a:spcPts val="5581"/>
              </a:lnSpc>
              <a:buNone/>
            </a:pPr>
            <a:r>
              <a:rPr lang="en-US" sz="4490" b="1" kern="0" spc="-134" dirty="0">
                <a:solidFill>
                  <a:srgbClr val="2C3F42"/>
                </a:solidFill>
                <a:latin typeface="Times New Roman" panose="02020603050405020304" pitchFamily="18" charset="0"/>
                <a:ea typeface="Bitter" pitchFamily="34" charset="-122"/>
                <a:cs typeface="Times New Roman" panose="02020603050405020304" pitchFamily="18" charset="0"/>
              </a:rPr>
              <a:t>Challenges of Multi-Cloud Environments</a:t>
            </a:r>
            <a:endParaRPr lang="en-US" sz="4490" b="1" dirty="0">
              <a:latin typeface="Times New Roman" panose="02020603050405020304" pitchFamily="18" charset="0"/>
              <a:cs typeface="Times New Roman" panose="02020603050405020304" pitchFamily="18" charset="0"/>
            </a:endParaRPr>
          </a:p>
        </p:txBody>
      </p:sp>
      <p:sp>
        <p:nvSpPr>
          <p:cNvPr id="5" name="Text 3"/>
          <p:cNvSpPr/>
          <p:nvPr/>
        </p:nvSpPr>
        <p:spPr>
          <a:xfrm>
            <a:off x="793790" y="3634264"/>
            <a:ext cx="2835235" cy="354330"/>
          </a:xfrm>
          <a:prstGeom prst="rect">
            <a:avLst/>
          </a:prstGeom>
          <a:noFill/>
          <a:ln/>
        </p:spPr>
        <p:txBody>
          <a:bodyPr wrap="none" rtlCol="0" anchor="t"/>
          <a:lstStyle/>
          <a:p>
            <a:pPr>
              <a:lnSpc>
                <a:spcPts val="2791"/>
              </a:lnSpc>
            </a:pPr>
            <a:r>
              <a:rPr lang="en-US" sz="2400" b="1" kern="0" spc="-67" dirty="0">
                <a:solidFill>
                  <a:srgbClr val="2C3F42"/>
                </a:solidFill>
                <a:latin typeface="Times New Roman" panose="02020603050405020304" pitchFamily="18" charset="0"/>
                <a:ea typeface="Bitter" pitchFamily="34" charset="-122"/>
                <a:cs typeface="Times New Roman" panose="02020603050405020304" pitchFamily="18" charset="0"/>
              </a:rPr>
              <a:t>Data Store House</a:t>
            </a:r>
            <a:endParaRPr lang="en-US" sz="2400" b="1" dirty="0">
              <a:latin typeface="Times New Roman" panose="02020603050405020304" pitchFamily="18" charset="0"/>
              <a:cs typeface="Times New Roman" panose="02020603050405020304" pitchFamily="18" charset="0"/>
            </a:endParaRPr>
          </a:p>
        </p:txBody>
      </p:sp>
      <p:sp>
        <p:nvSpPr>
          <p:cNvPr id="6" name="Text 4"/>
          <p:cNvSpPr/>
          <p:nvPr/>
        </p:nvSpPr>
        <p:spPr>
          <a:xfrm>
            <a:off x="793789" y="4215407"/>
            <a:ext cx="4101595" cy="1549773"/>
          </a:xfrm>
          <a:prstGeom prst="rect">
            <a:avLst/>
          </a:prstGeom>
          <a:noFill/>
          <a:ln/>
        </p:spPr>
        <p:txBody>
          <a:bodyPr wrap="square" rtlCol="0" anchor="t"/>
          <a:lstStyle/>
          <a:p>
            <a:pPr marL="342900" indent="-342900">
              <a:lnSpc>
                <a:spcPts val="2858"/>
              </a:lnSpc>
              <a:buFont typeface="Wingdings" panose="05000000000000000000" pitchFamily="2" charset="2"/>
              <a:buChar char="Ø"/>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Different cloud platforms often lack seamless data sharing, leading to data silos(pit) and blocking efficient analysis.</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5332928" y="3634264"/>
            <a:ext cx="2835235" cy="354330"/>
          </a:xfrm>
          <a:prstGeom prst="rect">
            <a:avLst/>
          </a:prstGeom>
          <a:noFill/>
          <a:ln/>
        </p:spPr>
        <p:txBody>
          <a:bodyPr wrap="none" rtlCol="0" anchor="t"/>
          <a:lstStyle/>
          <a:p>
            <a:pPr>
              <a:lnSpc>
                <a:spcPts val="2791"/>
              </a:lnSpc>
            </a:pPr>
            <a:r>
              <a:rPr lang="en-US" sz="2400" b="1" kern="0" spc="-67" dirty="0">
                <a:solidFill>
                  <a:srgbClr val="2C3F42"/>
                </a:solidFill>
                <a:latin typeface="Times New Roman" panose="02020603050405020304" pitchFamily="18" charset="0"/>
                <a:ea typeface="Bitter" pitchFamily="34" charset="-122"/>
                <a:cs typeface="Times New Roman" panose="02020603050405020304" pitchFamily="18" charset="0"/>
              </a:rPr>
              <a:t>Security Concerns</a:t>
            </a:r>
            <a:endParaRPr lang="en-US" sz="2400" b="1" dirty="0">
              <a:latin typeface="Times New Roman" panose="02020603050405020304" pitchFamily="18" charset="0"/>
              <a:cs typeface="Times New Roman" panose="02020603050405020304" pitchFamily="18" charset="0"/>
            </a:endParaRPr>
          </a:p>
        </p:txBody>
      </p:sp>
      <p:sp>
        <p:nvSpPr>
          <p:cNvPr id="8" name="Text 6"/>
          <p:cNvSpPr/>
          <p:nvPr/>
        </p:nvSpPr>
        <p:spPr>
          <a:xfrm>
            <a:off x="5332928" y="4215408"/>
            <a:ext cx="3978116" cy="1451610"/>
          </a:xfrm>
          <a:prstGeom prst="rect">
            <a:avLst/>
          </a:prstGeom>
          <a:noFill/>
          <a:ln/>
        </p:spPr>
        <p:txBody>
          <a:bodyPr wrap="square" rtlCol="0" anchor="t"/>
          <a:lstStyle/>
          <a:p>
            <a:pPr marL="342900" indent="-342900">
              <a:lnSpc>
                <a:spcPts val="2858"/>
              </a:lnSpc>
              <a:buFont typeface="Wingdings" panose="05000000000000000000" pitchFamily="2" charset="2"/>
              <a:buChar char="Ø"/>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Managing security across multiple clouds introduces complexity and requires a unified approach to mitigate risks.</a:t>
            </a:r>
            <a:endParaRPr lang="en-US" sz="2200" dirty="0">
              <a:latin typeface="Times New Roman" panose="02020603050405020304" pitchFamily="18" charset="0"/>
              <a:cs typeface="Times New Roman" panose="02020603050405020304" pitchFamily="18" charset="0"/>
            </a:endParaRPr>
          </a:p>
        </p:txBody>
      </p:sp>
      <p:sp>
        <p:nvSpPr>
          <p:cNvPr id="9" name="Text 7"/>
          <p:cNvSpPr/>
          <p:nvPr/>
        </p:nvSpPr>
        <p:spPr>
          <a:xfrm>
            <a:off x="9872067" y="3634264"/>
            <a:ext cx="2835235" cy="354330"/>
          </a:xfrm>
          <a:prstGeom prst="rect">
            <a:avLst/>
          </a:prstGeom>
          <a:noFill/>
          <a:ln/>
        </p:spPr>
        <p:txBody>
          <a:bodyPr wrap="none" rtlCol="0" anchor="t"/>
          <a:lstStyle/>
          <a:p>
            <a:pPr>
              <a:lnSpc>
                <a:spcPts val="2791"/>
              </a:lnSpc>
            </a:pPr>
            <a:r>
              <a:rPr lang="en-US" sz="2400" b="1" kern="0" spc="-67" dirty="0">
                <a:solidFill>
                  <a:srgbClr val="2C3F42"/>
                </a:solidFill>
                <a:latin typeface="Times New Roman" panose="02020603050405020304" pitchFamily="18" charset="0"/>
                <a:ea typeface="Bitter" pitchFamily="34" charset="-122"/>
                <a:cs typeface="Times New Roman" panose="02020603050405020304" pitchFamily="18" charset="0"/>
              </a:rPr>
              <a:t>Vendor Lock-in</a:t>
            </a:r>
            <a:endParaRPr lang="en-US" sz="2400" b="1" dirty="0">
              <a:latin typeface="Times New Roman" panose="02020603050405020304" pitchFamily="18" charset="0"/>
              <a:cs typeface="Times New Roman" panose="02020603050405020304" pitchFamily="18" charset="0"/>
            </a:endParaRPr>
          </a:p>
        </p:txBody>
      </p:sp>
      <p:sp>
        <p:nvSpPr>
          <p:cNvPr id="10" name="Text 8"/>
          <p:cNvSpPr/>
          <p:nvPr/>
        </p:nvSpPr>
        <p:spPr>
          <a:xfrm>
            <a:off x="9872067" y="4215408"/>
            <a:ext cx="3978116" cy="1088708"/>
          </a:xfrm>
          <a:prstGeom prst="rect">
            <a:avLst/>
          </a:prstGeom>
          <a:noFill/>
          <a:ln/>
        </p:spPr>
        <p:txBody>
          <a:bodyPr wrap="square" rtlCol="0" anchor="t"/>
          <a:lstStyle/>
          <a:p>
            <a:pPr marL="342900" indent="-342900">
              <a:lnSpc>
                <a:spcPts val="2858"/>
              </a:lnSpc>
              <a:buFont typeface="Wingdings" panose="05000000000000000000" pitchFamily="2" charset="2"/>
              <a:buChar char="Ø"/>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Dependence on a single cloud provider can limit flexibility and increase switching costs in the future.</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11891" y="1981914"/>
            <a:ext cx="4950500" cy="4265771"/>
          </a:xfrm>
          <a:prstGeom prst="rect">
            <a:avLst/>
          </a:prstGeom>
        </p:spPr>
      </p:pic>
      <p:sp>
        <p:nvSpPr>
          <p:cNvPr id="6" name="Text 2"/>
          <p:cNvSpPr/>
          <p:nvPr/>
        </p:nvSpPr>
        <p:spPr>
          <a:xfrm>
            <a:off x="278781" y="590788"/>
            <a:ext cx="8441474" cy="1339453"/>
          </a:xfrm>
          <a:prstGeom prst="rect">
            <a:avLst/>
          </a:prstGeom>
          <a:noFill/>
          <a:ln/>
        </p:spPr>
        <p:txBody>
          <a:bodyPr wrap="square" rtlCol="0" anchor="t"/>
          <a:lstStyle/>
          <a:p>
            <a:pPr marL="0" indent="0">
              <a:lnSpc>
                <a:spcPts val="5274"/>
              </a:lnSpc>
              <a:buNone/>
            </a:pPr>
            <a:r>
              <a:rPr lang="en-US" sz="4490" b="1" kern="0" spc="-127" dirty="0">
                <a:solidFill>
                  <a:srgbClr val="2C3F42"/>
                </a:solidFill>
                <a:latin typeface="Times New Roman" panose="02020603050405020304" pitchFamily="18" charset="0"/>
                <a:ea typeface="Bitter" pitchFamily="34" charset="-122"/>
                <a:cs typeface="Times New Roman" panose="02020603050405020304" pitchFamily="18" charset="0"/>
              </a:rPr>
              <a:t>Benefits of Hybrid Cloud</a:t>
            </a:r>
          </a:p>
          <a:p>
            <a:pPr marL="0" indent="0">
              <a:lnSpc>
                <a:spcPts val="5274"/>
              </a:lnSpc>
              <a:buNone/>
            </a:pPr>
            <a:r>
              <a:rPr lang="en-US" sz="4490" b="1" kern="0" spc="-127" dirty="0">
                <a:solidFill>
                  <a:srgbClr val="2C3F42"/>
                </a:solidFill>
                <a:latin typeface="Times New Roman" panose="02020603050405020304" pitchFamily="18" charset="0"/>
                <a:ea typeface="Bitter" pitchFamily="34" charset="-122"/>
                <a:cs typeface="Times New Roman" panose="02020603050405020304" pitchFamily="18" charset="0"/>
              </a:rPr>
              <a:t>Integration</a:t>
            </a:r>
            <a:endParaRPr lang="en-US" sz="4490" b="1" dirty="0">
              <a:latin typeface="Times New Roman" panose="02020603050405020304" pitchFamily="18" charset="0"/>
              <a:cs typeface="Times New Roman" panose="02020603050405020304" pitchFamily="18" charset="0"/>
            </a:endParaRPr>
          </a:p>
        </p:txBody>
      </p:sp>
      <p:sp>
        <p:nvSpPr>
          <p:cNvPr id="7" name="Shape 3"/>
          <p:cNvSpPr/>
          <p:nvPr/>
        </p:nvSpPr>
        <p:spPr>
          <a:xfrm>
            <a:off x="750094" y="2492812"/>
            <a:ext cx="482203" cy="482203"/>
          </a:xfrm>
          <a:prstGeom prst="roundRect">
            <a:avLst>
              <a:gd name="adj" fmla="val 18668"/>
            </a:avLst>
          </a:prstGeom>
          <a:solidFill>
            <a:srgbClr val="FCE2CF"/>
          </a:solidFill>
          <a:ln w="7620">
            <a:solidFill>
              <a:srgbClr val="E2C8B5"/>
            </a:solidFill>
            <a:prstDash val="solid"/>
          </a:ln>
        </p:spPr>
      </p:sp>
      <p:sp>
        <p:nvSpPr>
          <p:cNvPr id="8" name="Text 4"/>
          <p:cNvSpPr/>
          <p:nvPr/>
        </p:nvSpPr>
        <p:spPr>
          <a:xfrm>
            <a:off x="929283" y="2573179"/>
            <a:ext cx="123825" cy="321469"/>
          </a:xfrm>
          <a:prstGeom prst="rect">
            <a:avLst/>
          </a:prstGeom>
          <a:noFill/>
          <a:ln/>
        </p:spPr>
        <p:txBody>
          <a:bodyPr wrap="none" rtlCol="0" anchor="t"/>
          <a:lstStyle/>
          <a:p>
            <a:pPr marL="0" indent="0" algn="ctr">
              <a:lnSpc>
                <a:spcPts val="2531"/>
              </a:lnSpc>
              <a:buNone/>
            </a:pPr>
            <a:r>
              <a:rPr lang="en-US" sz="2531" kern="0" spc="-76" dirty="0">
                <a:solidFill>
                  <a:srgbClr val="2B2E3C"/>
                </a:solidFill>
                <a:latin typeface="Bitter" pitchFamily="34" charset="0"/>
                <a:ea typeface="Bitter" pitchFamily="34" charset="-122"/>
                <a:cs typeface="Bitter" pitchFamily="34" charset="-120"/>
              </a:rPr>
              <a:t>1</a:t>
            </a:r>
            <a:endParaRPr lang="en-US" sz="2531" dirty="0"/>
          </a:p>
        </p:txBody>
      </p:sp>
      <p:sp>
        <p:nvSpPr>
          <p:cNvPr id="9" name="Text 5"/>
          <p:cNvSpPr/>
          <p:nvPr/>
        </p:nvSpPr>
        <p:spPr>
          <a:xfrm>
            <a:off x="1446609" y="2492812"/>
            <a:ext cx="2679025" cy="334804"/>
          </a:xfrm>
          <a:prstGeom prst="rect">
            <a:avLst/>
          </a:prstGeom>
          <a:noFill/>
          <a:ln/>
        </p:spPr>
        <p:txBody>
          <a:bodyPr wrap="none" rtlCol="0" anchor="t"/>
          <a:lstStyle/>
          <a:p>
            <a:pPr marL="0" indent="0">
              <a:lnSpc>
                <a:spcPts val="2637"/>
              </a:lnSpc>
              <a:buNone/>
            </a:pPr>
            <a:r>
              <a:rPr lang="en-US" sz="2400" b="1" kern="0" spc="-63" dirty="0">
                <a:solidFill>
                  <a:srgbClr val="2B2E3C"/>
                </a:solidFill>
                <a:latin typeface="Times New Roman" panose="02020603050405020304" pitchFamily="18" charset="0"/>
                <a:ea typeface="Bitter" pitchFamily="34" charset="-122"/>
                <a:cs typeface="Times New Roman" panose="02020603050405020304" pitchFamily="18" charset="0"/>
              </a:rPr>
              <a:t>Increased</a:t>
            </a:r>
            <a:r>
              <a:rPr lang="en-US" sz="2400" kern="0" spc="-63" dirty="0">
                <a:solidFill>
                  <a:srgbClr val="2B2E3C"/>
                </a:solidFill>
                <a:latin typeface="Times New Roman" panose="02020603050405020304" pitchFamily="18" charset="0"/>
                <a:ea typeface="Bitter" pitchFamily="34" charset="-122"/>
                <a:cs typeface="Times New Roman" panose="02020603050405020304" pitchFamily="18" charset="0"/>
              </a:rPr>
              <a:t> </a:t>
            </a:r>
            <a:r>
              <a:rPr lang="en-US" sz="2400" b="1" kern="0" spc="-63" dirty="0">
                <a:solidFill>
                  <a:srgbClr val="2B2E3C"/>
                </a:solidFill>
                <a:latin typeface="Times New Roman" panose="02020603050405020304" pitchFamily="18" charset="0"/>
                <a:ea typeface="Bitter" pitchFamily="34" charset="-122"/>
                <a:cs typeface="Times New Roman" panose="02020603050405020304" pitchFamily="18" charset="0"/>
              </a:rPr>
              <a:t>Flexibility</a:t>
            </a:r>
            <a:endParaRPr lang="en-US" sz="2400" b="1" dirty="0">
              <a:latin typeface="Times New Roman" panose="02020603050405020304" pitchFamily="18" charset="0"/>
              <a:cs typeface="Times New Roman" panose="02020603050405020304" pitchFamily="18" charset="0"/>
            </a:endParaRPr>
          </a:p>
        </p:txBody>
      </p:sp>
      <p:sp>
        <p:nvSpPr>
          <p:cNvPr id="10" name="Text 6"/>
          <p:cNvSpPr/>
          <p:nvPr/>
        </p:nvSpPr>
        <p:spPr>
          <a:xfrm>
            <a:off x="1446609" y="2956203"/>
            <a:ext cx="3018234" cy="1470831"/>
          </a:xfrm>
          <a:prstGeom prst="rect">
            <a:avLst/>
          </a:prstGeom>
          <a:noFill/>
          <a:ln/>
        </p:spPr>
        <p:txBody>
          <a:bodyPr wrap="square" rtlCol="0" anchor="t"/>
          <a:lstStyle/>
          <a:p>
            <a:pPr marL="342900" indent="-342900">
              <a:lnSpc>
                <a:spcPts val="2700"/>
              </a:lnSpc>
              <a:buFont typeface="Wingdings" panose="05000000000000000000" pitchFamily="2" charset="2"/>
              <a:buChar char="Ø"/>
            </a:pPr>
            <a:r>
              <a:rPr lang="en-US" sz="2000" kern="0" spc="-34" dirty="0">
                <a:solidFill>
                  <a:srgbClr val="2B2E3C"/>
                </a:solidFill>
                <a:latin typeface="Times New Roman" panose="02020603050405020304" pitchFamily="18" charset="0"/>
                <a:ea typeface="Open Sans" pitchFamily="34" charset="-122"/>
                <a:cs typeface="Times New Roman" panose="02020603050405020304" pitchFamily="18" charset="0"/>
              </a:rPr>
              <a:t>Hybrid cloud offers the flexibility to choose the best cloud solution for specific workloads, optimizing performance and cost.</a:t>
            </a:r>
            <a:endParaRPr lang="en-US" sz="2000" dirty="0">
              <a:latin typeface="Times New Roman" panose="02020603050405020304" pitchFamily="18" charset="0"/>
              <a:cs typeface="Times New Roman" panose="02020603050405020304" pitchFamily="18" charset="0"/>
            </a:endParaRPr>
          </a:p>
        </p:txBody>
      </p:sp>
      <p:sp>
        <p:nvSpPr>
          <p:cNvPr id="11" name="Shape 7"/>
          <p:cNvSpPr/>
          <p:nvPr/>
        </p:nvSpPr>
        <p:spPr>
          <a:xfrm>
            <a:off x="4679156" y="2492812"/>
            <a:ext cx="482203" cy="482203"/>
          </a:xfrm>
          <a:prstGeom prst="roundRect">
            <a:avLst>
              <a:gd name="adj" fmla="val 18668"/>
            </a:avLst>
          </a:prstGeom>
          <a:solidFill>
            <a:srgbClr val="FCE2CF"/>
          </a:solidFill>
          <a:ln w="7620">
            <a:solidFill>
              <a:srgbClr val="E2C8B5"/>
            </a:solidFill>
            <a:prstDash val="solid"/>
          </a:ln>
        </p:spPr>
      </p:sp>
      <p:sp>
        <p:nvSpPr>
          <p:cNvPr id="12" name="Text 8"/>
          <p:cNvSpPr/>
          <p:nvPr/>
        </p:nvSpPr>
        <p:spPr>
          <a:xfrm>
            <a:off x="4836676" y="2573179"/>
            <a:ext cx="167164" cy="321469"/>
          </a:xfrm>
          <a:prstGeom prst="rect">
            <a:avLst/>
          </a:prstGeom>
          <a:noFill/>
          <a:ln/>
        </p:spPr>
        <p:txBody>
          <a:bodyPr wrap="none" rtlCol="0" anchor="t"/>
          <a:lstStyle/>
          <a:p>
            <a:pPr marL="0" indent="0" algn="ctr">
              <a:lnSpc>
                <a:spcPts val="2531"/>
              </a:lnSpc>
              <a:buNone/>
            </a:pPr>
            <a:r>
              <a:rPr lang="en-US" sz="2531" kern="0" spc="-76" dirty="0">
                <a:solidFill>
                  <a:srgbClr val="2B2E3C"/>
                </a:solidFill>
                <a:latin typeface="Bitter" pitchFamily="34" charset="0"/>
                <a:ea typeface="Bitter" pitchFamily="34" charset="-122"/>
                <a:cs typeface="Bitter" pitchFamily="34" charset="-120"/>
              </a:rPr>
              <a:t>2</a:t>
            </a:r>
            <a:endParaRPr lang="en-US" sz="2531" dirty="0"/>
          </a:p>
        </p:txBody>
      </p:sp>
      <p:sp>
        <p:nvSpPr>
          <p:cNvPr id="13" name="Text 9"/>
          <p:cNvSpPr/>
          <p:nvPr/>
        </p:nvSpPr>
        <p:spPr>
          <a:xfrm>
            <a:off x="5375672" y="2492812"/>
            <a:ext cx="2679025" cy="334804"/>
          </a:xfrm>
          <a:prstGeom prst="rect">
            <a:avLst/>
          </a:prstGeom>
          <a:noFill/>
          <a:ln/>
        </p:spPr>
        <p:txBody>
          <a:bodyPr wrap="none" rtlCol="0" anchor="t"/>
          <a:lstStyle/>
          <a:p>
            <a:pPr marL="0" indent="0">
              <a:lnSpc>
                <a:spcPts val="2637"/>
              </a:lnSpc>
              <a:buNone/>
            </a:pPr>
            <a:r>
              <a:rPr lang="en-US" sz="2400" b="1" kern="0" spc="-63" dirty="0">
                <a:solidFill>
                  <a:srgbClr val="2B2E3C"/>
                </a:solidFill>
                <a:latin typeface="Times New Roman" panose="02020603050405020304" pitchFamily="18" charset="0"/>
                <a:ea typeface="Bitter" pitchFamily="34" charset="-122"/>
                <a:cs typeface="Times New Roman" panose="02020603050405020304" pitchFamily="18" charset="0"/>
              </a:rPr>
              <a:t>Enhanced Scalability</a:t>
            </a:r>
            <a:endParaRPr lang="en-US" sz="2400" b="1" dirty="0">
              <a:latin typeface="Times New Roman" panose="02020603050405020304" pitchFamily="18" charset="0"/>
              <a:cs typeface="Times New Roman" panose="02020603050405020304" pitchFamily="18" charset="0"/>
            </a:endParaRPr>
          </a:p>
        </p:txBody>
      </p:sp>
      <p:sp>
        <p:nvSpPr>
          <p:cNvPr id="14" name="Text 10"/>
          <p:cNvSpPr/>
          <p:nvPr/>
        </p:nvSpPr>
        <p:spPr>
          <a:xfrm>
            <a:off x="5375672" y="2956203"/>
            <a:ext cx="3018234" cy="1371600"/>
          </a:xfrm>
          <a:prstGeom prst="rect">
            <a:avLst/>
          </a:prstGeom>
          <a:noFill/>
          <a:ln/>
        </p:spPr>
        <p:txBody>
          <a:bodyPr wrap="square" rtlCol="0" anchor="t"/>
          <a:lstStyle/>
          <a:p>
            <a:pPr marL="285750" indent="-285750">
              <a:lnSpc>
                <a:spcPts val="2700"/>
              </a:lnSpc>
              <a:buFont typeface="Wingdings" panose="05000000000000000000" pitchFamily="2" charset="2"/>
              <a:buChar char="Ø"/>
            </a:pPr>
            <a:r>
              <a:rPr lang="en-US" sz="2000" kern="0" spc="-34" dirty="0">
                <a:solidFill>
                  <a:srgbClr val="2B2E3C"/>
                </a:solidFill>
                <a:latin typeface="Times New Roman" panose="02020603050405020304" pitchFamily="18" charset="0"/>
                <a:ea typeface="Open Sans" pitchFamily="34" charset="-122"/>
                <a:cs typeface="Times New Roman" panose="02020603050405020304" pitchFamily="18" charset="0"/>
              </a:rPr>
              <a:t>Leveraging both public and private cloud resources enables seamless scaling to meet fluctuating demands.</a:t>
            </a:r>
            <a:endParaRPr lang="en-US" sz="2000" dirty="0">
              <a:latin typeface="Times New Roman" panose="02020603050405020304" pitchFamily="18" charset="0"/>
              <a:cs typeface="Times New Roman" panose="02020603050405020304" pitchFamily="18" charset="0"/>
            </a:endParaRPr>
          </a:p>
        </p:txBody>
      </p:sp>
      <p:sp>
        <p:nvSpPr>
          <p:cNvPr id="15" name="Shape 11"/>
          <p:cNvSpPr/>
          <p:nvPr/>
        </p:nvSpPr>
        <p:spPr>
          <a:xfrm>
            <a:off x="750094" y="5126117"/>
            <a:ext cx="482203" cy="482203"/>
          </a:xfrm>
          <a:prstGeom prst="roundRect">
            <a:avLst>
              <a:gd name="adj" fmla="val 18668"/>
            </a:avLst>
          </a:prstGeom>
          <a:solidFill>
            <a:srgbClr val="FCE2CF"/>
          </a:solidFill>
          <a:ln w="7620">
            <a:solidFill>
              <a:srgbClr val="E2C8B5"/>
            </a:solidFill>
            <a:prstDash val="solid"/>
          </a:ln>
        </p:spPr>
      </p:sp>
      <p:sp>
        <p:nvSpPr>
          <p:cNvPr id="16" name="Text 12"/>
          <p:cNvSpPr/>
          <p:nvPr/>
        </p:nvSpPr>
        <p:spPr>
          <a:xfrm>
            <a:off x="904042" y="5206484"/>
            <a:ext cx="174308" cy="321469"/>
          </a:xfrm>
          <a:prstGeom prst="rect">
            <a:avLst/>
          </a:prstGeom>
          <a:noFill/>
          <a:ln/>
        </p:spPr>
        <p:txBody>
          <a:bodyPr wrap="none" rtlCol="0" anchor="t"/>
          <a:lstStyle/>
          <a:p>
            <a:pPr marL="0" indent="0" algn="ctr">
              <a:lnSpc>
                <a:spcPts val="2531"/>
              </a:lnSpc>
              <a:buNone/>
            </a:pPr>
            <a:r>
              <a:rPr lang="en-US" sz="2531" kern="0" spc="-76" dirty="0">
                <a:solidFill>
                  <a:srgbClr val="2B2E3C"/>
                </a:solidFill>
                <a:latin typeface="Bitter" pitchFamily="34" charset="0"/>
                <a:ea typeface="Bitter" pitchFamily="34" charset="-122"/>
                <a:cs typeface="Bitter" pitchFamily="34" charset="-120"/>
              </a:rPr>
              <a:t>3</a:t>
            </a:r>
            <a:endParaRPr lang="en-US" sz="2531" dirty="0"/>
          </a:p>
        </p:txBody>
      </p:sp>
      <p:sp>
        <p:nvSpPr>
          <p:cNvPr id="17" name="Text 13"/>
          <p:cNvSpPr/>
          <p:nvPr/>
        </p:nvSpPr>
        <p:spPr>
          <a:xfrm>
            <a:off x="1446609" y="5126117"/>
            <a:ext cx="3018234" cy="669608"/>
          </a:xfrm>
          <a:prstGeom prst="rect">
            <a:avLst/>
          </a:prstGeom>
          <a:noFill/>
          <a:ln/>
        </p:spPr>
        <p:txBody>
          <a:bodyPr wrap="square" rtlCol="0" anchor="t"/>
          <a:lstStyle/>
          <a:p>
            <a:pPr marL="0" indent="0">
              <a:lnSpc>
                <a:spcPts val="2637"/>
              </a:lnSpc>
              <a:buNone/>
            </a:pPr>
            <a:r>
              <a:rPr lang="en-US" sz="2400" b="1" kern="0" spc="-63" dirty="0">
                <a:solidFill>
                  <a:srgbClr val="2B2E3C"/>
                </a:solidFill>
                <a:latin typeface="Times New Roman" panose="02020603050405020304" pitchFamily="18" charset="0"/>
                <a:ea typeface="Bitter" pitchFamily="34" charset="-122"/>
                <a:cs typeface="Times New Roman" panose="02020603050405020304" pitchFamily="18" charset="0"/>
              </a:rPr>
              <a:t>Improved Disaster Recovery</a:t>
            </a:r>
            <a:endParaRPr lang="en-US" sz="2400" b="1" dirty="0">
              <a:latin typeface="Times New Roman" panose="02020603050405020304" pitchFamily="18" charset="0"/>
              <a:cs typeface="Times New Roman" panose="02020603050405020304" pitchFamily="18" charset="0"/>
            </a:endParaRPr>
          </a:p>
        </p:txBody>
      </p:sp>
      <p:sp>
        <p:nvSpPr>
          <p:cNvPr id="18" name="Text 14"/>
          <p:cNvSpPr/>
          <p:nvPr/>
        </p:nvSpPr>
        <p:spPr>
          <a:xfrm>
            <a:off x="1446609" y="5924312"/>
            <a:ext cx="3018234" cy="1714500"/>
          </a:xfrm>
          <a:prstGeom prst="rect">
            <a:avLst/>
          </a:prstGeom>
          <a:noFill/>
          <a:ln/>
        </p:spPr>
        <p:txBody>
          <a:bodyPr wrap="square" rtlCol="0" anchor="t"/>
          <a:lstStyle/>
          <a:p>
            <a:pPr marL="285750" indent="-285750">
              <a:lnSpc>
                <a:spcPts val="2700"/>
              </a:lnSpc>
              <a:buFont typeface="Wingdings" panose="05000000000000000000" pitchFamily="2" charset="2"/>
              <a:buChar char="Ø"/>
            </a:pPr>
            <a:r>
              <a:rPr lang="en-US" sz="1688" kern="0" spc="-34" dirty="0">
                <a:solidFill>
                  <a:srgbClr val="2B2E3C"/>
                </a:solidFill>
                <a:latin typeface="Open Sans" pitchFamily="34" charset="0"/>
                <a:ea typeface="Open Sans" pitchFamily="34" charset="-122"/>
                <a:cs typeface="Open Sans" pitchFamily="34" charset="-120"/>
              </a:rPr>
              <a:t>Hybrid cloud provides redundancy and failover capabilities, ensuring business continuity in case of disruptions.</a:t>
            </a:r>
            <a:endParaRPr lang="en-US" sz="1688" dirty="0"/>
          </a:p>
        </p:txBody>
      </p:sp>
      <p:sp>
        <p:nvSpPr>
          <p:cNvPr id="19" name="Shape 15"/>
          <p:cNvSpPr/>
          <p:nvPr/>
        </p:nvSpPr>
        <p:spPr>
          <a:xfrm>
            <a:off x="4679156" y="5126117"/>
            <a:ext cx="482203" cy="482203"/>
          </a:xfrm>
          <a:prstGeom prst="roundRect">
            <a:avLst>
              <a:gd name="adj" fmla="val 18668"/>
            </a:avLst>
          </a:prstGeom>
          <a:solidFill>
            <a:srgbClr val="FCE2CF"/>
          </a:solidFill>
          <a:ln w="7620">
            <a:solidFill>
              <a:srgbClr val="E2C8B5"/>
            </a:solidFill>
            <a:prstDash val="solid"/>
          </a:ln>
        </p:spPr>
      </p:sp>
      <p:sp>
        <p:nvSpPr>
          <p:cNvPr id="20" name="Text 16"/>
          <p:cNvSpPr/>
          <p:nvPr/>
        </p:nvSpPr>
        <p:spPr>
          <a:xfrm>
            <a:off x="4829889" y="5206484"/>
            <a:ext cx="180737" cy="321469"/>
          </a:xfrm>
          <a:prstGeom prst="rect">
            <a:avLst/>
          </a:prstGeom>
          <a:noFill/>
          <a:ln/>
        </p:spPr>
        <p:txBody>
          <a:bodyPr wrap="none" rtlCol="0" anchor="t"/>
          <a:lstStyle/>
          <a:p>
            <a:pPr marL="0" indent="0" algn="ctr">
              <a:lnSpc>
                <a:spcPts val="2531"/>
              </a:lnSpc>
              <a:buNone/>
            </a:pPr>
            <a:r>
              <a:rPr lang="en-US" sz="2531" kern="0" spc="-76" dirty="0">
                <a:solidFill>
                  <a:srgbClr val="2B2E3C"/>
                </a:solidFill>
                <a:latin typeface="Bitter" pitchFamily="34" charset="0"/>
                <a:ea typeface="Bitter" pitchFamily="34" charset="-122"/>
                <a:cs typeface="Bitter" pitchFamily="34" charset="-120"/>
              </a:rPr>
              <a:t>4</a:t>
            </a:r>
            <a:endParaRPr lang="en-US" sz="2531" dirty="0"/>
          </a:p>
        </p:txBody>
      </p:sp>
      <p:sp>
        <p:nvSpPr>
          <p:cNvPr id="21" name="Text 17"/>
          <p:cNvSpPr/>
          <p:nvPr/>
        </p:nvSpPr>
        <p:spPr>
          <a:xfrm>
            <a:off x="5375672" y="5126117"/>
            <a:ext cx="2679025" cy="334804"/>
          </a:xfrm>
          <a:prstGeom prst="rect">
            <a:avLst/>
          </a:prstGeom>
          <a:noFill/>
          <a:ln/>
        </p:spPr>
        <p:txBody>
          <a:bodyPr wrap="none" rtlCol="0" anchor="t"/>
          <a:lstStyle/>
          <a:p>
            <a:pPr marL="0" indent="0">
              <a:lnSpc>
                <a:spcPts val="2637"/>
              </a:lnSpc>
              <a:buNone/>
            </a:pPr>
            <a:r>
              <a:rPr lang="en-US" sz="2400" b="1" kern="0" spc="-63" dirty="0">
                <a:solidFill>
                  <a:srgbClr val="2B2E3C"/>
                </a:solidFill>
                <a:latin typeface="Times New Roman" panose="02020603050405020304" pitchFamily="18" charset="0"/>
                <a:ea typeface="Bitter" pitchFamily="34" charset="-122"/>
                <a:cs typeface="Times New Roman" panose="02020603050405020304" pitchFamily="18" charset="0"/>
              </a:rPr>
              <a:t>Reduced Costs</a:t>
            </a:r>
            <a:endParaRPr lang="en-US" sz="2400" b="1" dirty="0">
              <a:latin typeface="Times New Roman" panose="02020603050405020304" pitchFamily="18" charset="0"/>
              <a:cs typeface="Times New Roman" panose="02020603050405020304" pitchFamily="18" charset="0"/>
            </a:endParaRPr>
          </a:p>
        </p:txBody>
      </p:sp>
      <p:sp>
        <p:nvSpPr>
          <p:cNvPr id="22" name="Text 18"/>
          <p:cNvSpPr/>
          <p:nvPr/>
        </p:nvSpPr>
        <p:spPr>
          <a:xfrm>
            <a:off x="5375672" y="5589508"/>
            <a:ext cx="3018234" cy="1371600"/>
          </a:xfrm>
          <a:prstGeom prst="rect">
            <a:avLst/>
          </a:prstGeom>
          <a:noFill/>
          <a:ln/>
        </p:spPr>
        <p:txBody>
          <a:bodyPr wrap="square" rtlCol="0" anchor="t"/>
          <a:lstStyle/>
          <a:p>
            <a:pPr marL="342900" indent="-342900">
              <a:lnSpc>
                <a:spcPts val="2700"/>
              </a:lnSpc>
              <a:buFont typeface="Wingdings" panose="05000000000000000000" pitchFamily="2" charset="2"/>
              <a:buChar char="Ø"/>
            </a:pPr>
            <a:r>
              <a:rPr lang="en-US" sz="2000" kern="0" spc="-34" dirty="0">
                <a:solidFill>
                  <a:srgbClr val="2B2E3C"/>
                </a:solidFill>
                <a:latin typeface="Times New Roman" panose="02020603050405020304" pitchFamily="18" charset="0"/>
                <a:ea typeface="Open Sans" pitchFamily="34" charset="-122"/>
                <a:cs typeface="Times New Roman" panose="02020603050405020304" pitchFamily="18" charset="0"/>
              </a:rPr>
              <a:t>Optimizing resource utilization across cloud environments can lower overall infrastructure costs.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870353"/>
            <a:ext cx="4919305" cy="4488894"/>
          </a:xfrm>
          <a:prstGeom prst="rect">
            <a:avLst/>
          </a:prstGeom>
        </p:spPr>
      </p:pic>
      <p:sp>
        <p:nvSpPr>
          <p:cNvPr id="6" name="Text 2"/>
          <p:cNvSpPr/>
          <p:nvPr/>
        </p:nvSpPr>
        <p:spPr>
          <a:xfrm>
            <a:off x="283608" y="707371"/>
            <a:ext cx="8576785" cy="1557256"/>
          </a:xfrm>
          <a:prstGeom prst="rect">
            <a:avLst/>
          </a:prstGeom>
          <a:noFill/>
          <a:ln/>
        </p:spPr>
        <p:txBody>
          <a:bodyPr wrap="square" rtlCol="0" anchor="t"/>
          <a:lstStyle/>
          <a:p>
            <a:pPr marL="0" indent="0">
              <a:lnSpc>
                <a:spcPts val="5581"/>
              </a:lnSpc>
              <a:buNone/>
            </a:pPr>
            <a:r>
              <a:rPr lang="en-US" sz="4490" b="1" kern="0" spc="-134" dirty="0">
                <a:solidFill>
                  <a:srgbClr val="2C3F42"/>
                </a:solidFill>
                <a:latin typeface="Times New Roman" panose="02020603050405020304" pitchFamily="18" charset="0"/>
                <a:ea typeface="Bitter" pitchFamily="34" charset="-122"/>
                <a:cs typeface="Times New Roman" panose="02020603050405020304" pitchFamily="18" charset="0"/>
              </a:rPr>
              <a:t>Hybrid Cloud Architecture Patterns</a:t>
            </a:r>
            <a:endParaRPr lang="en-US" sz="4490" b="1" dirty="0">
              <a:latin typeface="Times New Roman" panose="02020603050405020304" pitchFamily="18" charset="0"/>
              <a:cs typeface="Times New Roman" panose="02020603050405020304" pitchFamily="18" charset="0"/>
            </a:endParaRPr>
          </a:p>
        </p:txBody>
      </p:sp>
      <p:sp>
        <p:nvSpPr>
          <p:cNvPr id="7" name="Shape 3"/>
          <p:cNvSpPr/>
          <p:nvPr/>
        </p:nvSpPr>
        <p:spPr>
          <a:xfrm>
            <a:off x="793790" y="2832259"/>
            <a:ext cx="3664863" cy="2410897"/>
          </a:xfrm>
          <a:prstGeom prst="roundRect">
            <a:avLst>
              <a:gd name="adj" fmla="val 3952"/>
            </a:avLst>
          </a:prstGeom>
          <a:solidFill>
            <a:srgbClr val="FCE2CF"/>
          </a:solidFill>
          <a:ln w="7620">
            <a:solidFill>
              <a:srgbClr val="E2C8B5"/>
            </a:solidFill>
            <a:prstDash val="solid"/>
          </a:ln>
        </p:spPr>
      </p:sp>
      <p:sp>
        <p:nvSpPr>
          <p:cNvPr id="8" name="Text 4"/>
          <p:cNvSpPr/>
          <p:nvPr/>
        </p:nvSpPr>
        <p:spPr>
          <a:xfrm>
            <a:off x="1028224" y="3066693"/>
            <a:ext cx="2835235" cy="354330"/>
          </a:xfrm>
          <a:prstGeom prst="rect">
            <a:avLst/>
          </a:prstGeom>
          <a:noFill/>
          <a:ln/>
        </p:spPr>
        <p:txBody>
          <a:bodyPr wrap="none" rtlCol="0" anchor="t"/>
          <a:lstStyle/>
          <a:p>
            <a:pPr marL="0" indent="0">
              <a:lnSpc>
                <a:spcPts val="2791"/>
              </a:lnSpc>
              <a:buNone/>
            </a:pPr>
            <a:r>
              <a:rPr lang="en-US" sz="2400" b="1" kern="0" spc="-67" dirty="0">
                <a:solidFill>
                  <a:srgbClr val="2B2E3C"/>
                </a:solidFill>
                <a:latin typeface="Times New Roman" panose="02020603050405020304" pitchFamily="18" charset="0"/>
                <a:ea typeface="Bitter" pitchFamily="34" charset="-122"/>
                <a:cs typeface="Times New Roman" panose="02020603050405020304" pitchFamily="18" charset="0"/>
              </a:rPr>
              <a:t>Cloud Bursting</a:t>
            </a:r>
            <a:endParaRPr lang="en-US" sz="2400" b="1" dirty="0">
              <a:latin typeface="Times New Roman" panose="02020603050405020304" pitchFamily="18" charset="0"/>
              <a:cs typeface="Times New Roman" panose="02020603050405020304" pitchFamily="18" charset="0"/>
            </a:endParaRPr>
          </a:p>
        </p:txBody>
      </p:sp>
      <p:sp>
        <p:nvSpPr>
          <p:cNvPr id="9" name="Text 5"/>
          <p:cNvSpPr/>
          <p:nvPr/>
        </p:nvSpPr>
        <p:spPr>
          <a:xfrm>
            <a:off x="1028224" y="3557111"/>
            <a:ext cx="3195995" cy="1451610"/>
          </a:xfrm>
          <a:prstGeom prst="rect">
            <a:avLst/>
          </a:prstGeom>
          <a:noFill/>
          <a:ln/>
        </p:spPr>
        <p:txBody>
          <a:bodyPr wrap="square" rtlCol="0" anchor="t"/>
          <a:lstStyle/>
          <a:p>
            <a:pPr marL="285750" indent="-285750">
              <a:lnSpc>
                <a:spcPts val="2858"/>
              </a:lnSpc>
              <a:buFont typeface="Wingdings" panose="05000000000000000000" pitchFamily="2" charset="2"/>
              <a:buChar char="Ø"/>
            </a:pPr>
            <a:r>
              <a:rPr lang="en-US" sz="2000" kern="0" spc="-36" dirty="0">
                <a:solidFill>
                  <a:srgbClr val="2B2E3C"/>
                </a:solidFill>
                <a:latin typeface="Times New Roman" panose="02020603050405020304" pitchFamily="18" charset="0"/>
                <a:ea typeface="Open Sans" pitchFamily="34" charset="-122"/>
                <a:cs typeface="Times New Roman" panose="02020603050405020304" pitchFamily="18" charset="0"/>
              </a:rPr>
              <a:t>Leveraging public cloud resources for peak demand, while keeping core operations on private cloud.</a:t>
            </a:r>
            <a:endParaRPr lang="en-US" sz="2000" dirty="0">
              <a:latin typeface="Times New Roman" panose="02020603050405020304" pitchFamily="18" charset="0"/>
              <a:cs typeface="Times New Roman" panose="02020603050405020304" pitchFamily="18" charset="0"/>
            </a:endParaRPr>
          </a:p>
        </p:txBody>
      </p:sp>
      <p:sp>
        <p:nvSpPr>
          <p:cNvPr id="10" name="Shape 6"/>
          <p:cNvSpPr/>
          <p:nvPr/>
        </p:nvSpPr>
        <p:spPr>
          <a:xfrm>
            <a:off x="4685467" y="2832259"/>
            <a:ext cx="3664863" cy="2410897"/>
          </a:xfrm>
          <a:prstGeom prst="roundRect">
            <a:avLst>
              <a:gd name="adj" fmla="val 3952"/>
            </a:avLst>
          </a:prstGeom>
          <a:solidFill>
            <a:srgbClr val="FCE2CF"/>
          </a:solidFill>
          <a:ln w="7620">
            <a:solidFill>
              <a:srgbClr val="E2C8B5"/>
            </a:solidFill>
            <a:prstDash val="solid"/>
          </a:ln>
        </p:spPr>
        <p:txBody>
          <a:bodyPr/>
          <a:lstStyle/>
          <a:p>
            <a:endParaRPr lang="en-IN" dirty="0"/>
          </a:p>
        </p:txBody>
      </p:sp>
      <p:sp>
        <p:nvSpPr>
          <p:cNvPr id="11" name="Text 7"/>
          <p:cNvSpPr/>
          <p:nvPr/>
        </p:nvSpPr>
        <p:spPr>
          <a:xfrm>
            <a:off x="4919901" y="3066693"/>
            <a:ext cx="2960608" cy="354330"/>
          </a:xfrm>
          <a:prstGeom prst="rect">
            <a:avLst/>
          </a:prstGeom>
          <a:noFill/>
          <a:ln/>
        </p:spPr>
        <p:txBody>
          <a:bodyPr wrap="none" rtlCol="0" anchor="t"/>
          <a:lstStyle/>
          <a:p>
            <a:pPr marL="0" indent="0">
              <a:lnSpc>
                <a:spcPts val="2791"/>
              </a:lnSpc>
              <a:buNone/>
            </a:pPr>
            <a:r>
              <a:rPr lang="en-US" sz="2400" b="1" kern="0" spc="-67" dirty="0">
                <a:solidFill>
                  <a:srgbClr val="2B2E3C"/>
                </a:solidFill>
                <a:latin typeface="Times New Roman" panose="02020603050405020304" pitchFamily="18" charset="0"/>
                <a:ea typeface="Bitter" pitchFamily="34" charset="-122"/>
                <a:cs typeface="Times New Roman" panose="02020603050405020304" pitchFamily="18" charset="0"/>
              </a:rPr>
              <a:t>Multi-Cloud Integration</a:t>
            </a:r>
            <a:endParaRPr lang="en-US" sz="2400" b="1" dirty="0">
              <a:latin typeface="Times New Roman" panose="02020603050405020304" pitchFamily="18" charset="0"/>
              <a:cs typeface="Times New Roman" panose="02020603050405020304" pitchFamily="18" charset="0"/>
            </a:endParaRPr>
          </a:p>
        </p:txBody>
      </p:sp>
      <p:sp>
        <p:nvSpPr>
          <p:cNvPr id="12" name="Text 8"/>
          <p:cNvSpPr/>
          <p:nvPr/>
        </p:nvSpPr>
        <p:spPr>
          <a:xfrm>
            <a:off x="4919901" y="3557111"/>
            <a:ext cx="3195995" cy="1451610"/>
          </a:xfrm>
          <a:prstGeom prst="rect">
            <a:avLst/>
          </a:prstGeom>
          <a:noFill/>
          <a:ln/>
        </p:spPr>
        <p:txBody>
          <a:bodyPr wrap="square" rtlCol="0" anchor="t"/>
          <a:lstStyle/>
          <a:p>
            <a:pPr marL="285750" indent="-285750">
              <a:lnSpc>
                <a:spcPts val="2858"/>
              </a:lnSpc>
              <a:buFont typeface="Wingdings" panose="05000000000000000000" pitchFamily="2" charset="2"/>
              <a:buChar char="Ø"/>
            </a:pPr>
            <a:r>
              <a:rPr lang="en-US" sz="2000" kern="0" spc="-36" dirty="0">
                <a:solidFill>
                  <a:srgbClr val="2B2E3C"/>
                </a:solidFill>
                <a:latin typeface="Times New Roman" panose="02020603050405020304" pitchFamily="18" charset="0"/>
                <a:ea typeface="Open Sans" pitchFamily="34" charset="-122"/>
                <a:cs typeface="Times New Roman" panose="02020603050405020304" pitchFamily="18" charset="0"/>
              </a:rPr>
              <a:t>Connecting multiple public cloud providers for specific workloads, leveraging best-of-breed services.</a:t>
            </a:r>
            <a:endParaRPr lang="en-US" sz="2000" dirty="0">
              <a:latin typeface="Times New Roman" panose="02020603050405020304" pitchFamily="18" charset="0"/>
              <a:cs typeface="Times New Roman" panose="02020603050405020304" pitchFamily="18" charset="0"/>
            </a:endParaRPr>
          </a:p>
        </p:txBody>
      </p:sp>
      <p:sp>
        <p:nvSpPr>
          <p:cNvPr id="13" name="Shape 9"/>
          <p:cNvSpPr/>
          <p:nvPr/>
        </p:nvSpPr>
        <p:spPr>
          <a:xfrm>
            <a:off x="793790" y="5469969"/>
            <a:ext cx="7556421" cy="1685092"/>
          </a:xfrm>
          <a:prstGeom prst="roundRect">
            <a:avLst>
              <a:gd name="adj" fmla="val 5654"/>
            </a:avLst>
          </a:prstGeom>
          <a:solidFill>
            <a:srgbClr val="FCE2CF"/>
          </a:solidFill>
          <a:ln w="7620">
            <a:solidFill>
              <a:srgbClr val="E2C8B5"/>
            </a:solidFill>
            <a:prstDash val="solid"/>
          </a:ln>
        </p:spPr>
      </p:sp>
      <p:sp>
        <p:nvSpPr>
          <p:cNvPr id="14" name="Text 10"/>
          <p:cNvSpPr/>
          <p:nvPr/>
        </p:nvSpPr>
        <p:spPr>
          <a:xfrm>
            <a:off x="1028224" y="5704403"/>
            <a:ext cx="2835235" cy="354330"/>
          </a:xfrm>
          <a:prstGeom prst="rect">
            <a:avLst/>
          </a:prstGeom>
          <a:noFill/>
          <a:ln/>
        </p:spPr>
        <p:txBody>
          <a:bodyPr wrap="none" rtlCol="0" anchor="t"/>
          <a:lstStyle/>
          <a:p>
            <a:pPr marL="0" indent="0">
              <a:lnSpc>
                <a:spcPts val="2791"/>
              </a:lnSpc>
              <a:buNone/>
            </a:pPr>
            <a:r>
              <a:rPr lang="en-US" sz="2400" b="1" kern="0" spc="-67" dirty="0">
                <a:solidFill>
                  <a:srgbClr val="2B2E3C"/>
                </a:solidFill>
                <a:latin typeface="Times New Roman" panose="02020603050405020304" pitchFamily="18" charset="0"/>
                <a:ea typeface="Bitter" pitchFamily="34" charset="-122"/>
                <a:cs typeface="Times New Roman" panose="02020603050405020304" pitchFamily="18" charset="0"/>
              </a:rPr>
              <a:t>Cloud Migration</a:t>
            </a:r>
            <a:endParaRPr lang="en-US" sz="2400" b="1" dirty="0">
              <a:latin typeface="Times New Roman" panose="02020603050405020304" pitchFamily="18" charset="0"/>
              <a:cs typeface="Times New Roman" panose="02020603050405020304" pitchFamily="18" charset="0"/>
            </a:endParaRPr>
          </a:p>
        </p:txBody>
      </p:sp>
      <p:sp>
        <p:nvSpPr>
          <p:cNvPr id="15" name="Text 11"/>
          <p:cNvSpPr/>
          <p:nvPr/>
        </p:nvSpPr>
        <p:spPr>
          <a:xfrm>
            <a:off x="1028224" y="6194822"/>
            <a:ext cx="7087553" cy="725805"/>
          </a:xfrm>
          <a:prstGeom prst="rect">
            <a:avLst/>
          </a:prstGeom>
          <a:noFill/>
          <a:ln/>
        </p:spPr>
        <p:txBody>
          <a:bodyPr wrap="square" rtlCol="0" anchor="t"/>
          <a:lstStyle/>
          <a:p>
            <a:pPr marL="285750" indent="-285750">
              <a:lnSpc>
                <a:spcPts val="2858"/>
              </a:lnSpc>
              <a:buFont typeface="Wingdings" panose="05000000000000000000" pitchFamily="2" charset="2"/>
              <a:buChar char="Ø"/>
            </a:pPr>
            <a:r>
              <a:rPr lang="en-US" sz="2000" kern="0" spc="-36" dirty="0">
                <a:solidFill>
                  <a:srgbClr val="2B2E3C"/>
                </a:solidFill>
                <a:latin typeface="Times New Roman" panose="02020603050405020304" pitchFamily="18" charset="0"/>
                <a:ea typeface="Open Sans" pitchFamily="34" charset="-122"/>
                <a:cs typeface="Times New Roman" panose="02020603050405020304" pitchFamily="18" charset="0"/>
              </a:rPr>
              <a:t>Gradually migrating workloads from on-premises to public or private cloud, taking advantage of cloud benefits.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0106" y="2683907"/>
            <a:ext cx="4934069" cy="2861786"/>
          </a:xfrm>
          <a:prstGeom prst="rect">
            <a:avLst/>
          </a:prstGeom>
        </p:spPr>
      </p:pic>
      <p:sp>
        <p:nvSpPr>
          <p:cNvPr id="6" name="Text 2"/>
          <p:cNvSpPr/>
          <p:nvPr/>
        </p:nvSpPr>
        <p:spPr>
          <a:xfrm>
            <a:off x="535259" y="608291"/>
            <a:ext cx="8218448" cy="1201222"/>
          </a:xfrm>
          <a:prstGeom prst="rect">
            <a:avLst/>
          </a:prstGeom>
          <a:noFill/>
          <a:ln/>
        </p:spPr>
        <p:txBody>
          <a:bodyPr wrap="square" rtlCol="0" anchor="t"/>
          <a:lstStyle/>
          <a:p>
            <a:pPr marL="0" indent="0">
              <a:lnSpc>
                <a:spcPts val="5435"/>
              </a:lnSpc>
              <a:buNone/>
            </a:pPr>
            <a:r>
              <a:rPr lang="en-US" sz="4490" b="1" kern="0" spc="-130" dirty="0">
                <a:solidFill>
                  <a:srgbClr val="2C3F42"/>
                </a:solidFill>
                <a:latin typeface="Times New Roman" panose="02020603050405020304" pitchFamily="18" charset="0"/>
                <a:ea typeface="Bitter" pitchFamily="34" charset="-122"/>
                <a:cs typeface="Times New Roman" panose="02020603050405020304" pitchFamily="18" charset="0"/>
              </a:rPr>
              <a:t>Data Integration in Hybrid Clouds</a:t>
            </a:r>
            <a:endParaRPr lang="en-US" sz="4490" b="1"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73073" y="2319932"/>
            <a:ext cx="1104424" cy="1767127"/>
          </a:xfrm>
          <a:prstGeom prst="rect">
            <a:avLst/>
          </a:prstGeom>
        </p:spPr>
      </p:pic>
      <p:sp>
        <p:nvSpPr>
          <p:cNvPr id="8" name="Text 3"/>
          <p:cNvSpPr/>
          <p:nvPr/>
        </p:nvSpPr>
        <p:spPr>
          <a:xfrm>
            <a:off x="2208728" y="2540794"/>
            <a:ext cx="2761178" cy="345043"/>
          </a:xfrm>
          <a:prstGeom prst="rect">
            <a:avLst/>
          </a:prstGeom>
          <a:noFill/>
          <a:ln/>
        </p:spPr>
        <p:txBody>
          <a:bodyPr wrap="none" rtlCol="0" anchor="t"/>
          <a:lstStyle/>
          <a:p>
            <a:pPr marL="0" indent="0" algn="l">
              <a:lnSpc>
                <a:spcPts val="2718"/>
              </a:lnSpc>
              <a:buNone/>
            </a:pPr>
            <a:r>
              <a:rPr lang="en-US" sz="2400" b="1" kern="0" spc="-65" dirty="0">
                <a:solidFill>
                  <a:srgbClr val="2B2E3C"/>
                </a:solidFill>
                <a:latin typeface="Times New Roman" panose="02020603050405020304" pitchFamily="18" charset="0"/>
                <a:ea typeface="Bitter" pitchFamily="34" charset="-122"/>
                <a:cs typeface="Times New Roman" panose="02020603050405020304" pitchFamily="18" charset="0"/>
              </a:rPr>
              <a:t>Data Replication</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2208728" y="3018353"/>
            <a:ext cx="6162199" cy="706755"/>
          </a:xfrm>
          <a:prstGeom prst="rect">
            <a:avLst/>
          </a:prstGeom>
          <a:noFill/>
          <a:ln/>
        </p:spPr>
        <p:txBody>
          <a:bodyPr wrap="square" rtlCol="0" anchor="t"/>
          <a:lstStyle/>
          <a:p>
            <a:pPr marL="342900" indent="-342900" algn="l">
              <a:lnSpc>
                <a:spcPts val="2783"/>
              </a:lnSpc>
              <a:buFont typeface="Wingdings" panose="05000000000000000000" pitchFamily="2" charset="2"/>
              <a:buChar char="Ø"/>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Replicating data between public and private cloud environments to ensure consistency and availability</a:t>
            </a:r>
            <a:r>
              <a:rPr lang="en-US" sz="1739" kern="0" spc="-35" dirty="0">
                <a:solidFill>
                  <a:srgbClr val="2B2E3C"/>
                </a:solidFill>
                <a:latin typeface="Open Sans" pitchFamily="34" charset="0"/>
                <a:ea typeface="Open Sans" pitchFamily="34" charset="-122"/>
                <a:cs typeface="Open Sans" pitchFamily="34" charset="-120"/>
              </a:rPr>
              <a:t>.</a:t>
            </a:r>
            <a:endParaRPr lang="en-US" sz="1739" dirty="0"/>
          </a:p>
        </p:txBody>
      </p:sp>
      <p:pic>
        <p:nvPicPr>
          <p:cNvPr id="10" name="Image 3" descr="preencoded.png"/>
          <p:cNvPicPr>
            <a:picLocks noChangeAspect="1"/>
          </p:cNvPicPr>
          <p:nvPr/>
        </p:nvPicPr>
        <p:blipFill>
          <a:blip r:embed="rId6"/>
          <a:stretch>
            <a:fillRect/>
          </a:stretch>
        </p:blipFill>
        <p:spPr>
          <a:xfrm>
            <a:off x="773073" y="4087058"/>
            <a:ext cx="1104424" cy="1767126"/>
          </a:xfrm>
          <a:prstGeom prst="rect">
            <a:avLst/>
          </a:prstGeom>
        </p:spPr>
      </p:pic>
      <p:sp>
        <p:nvSpPr>
          <p:cNvPr id="11" name="Text 5"/>
          <p:cNvSpPr/>
          <p:nvPr/>
        </p:nvSpPr>
        <p:spPr>
          <a:xfrm>
            <a:off x="2208728" y="4307919"/>
            <a:ext cx="2761178" cy="345043"/>
          </a:xfrm>
          <a:prstGeom prst="rect">
            <a:avLst/>
          </a:prstGeom>
          <a:noFill/>
          <a:ln/>
        </p:spPr>
        <p:txBody>
          <a:bodyPr wrap="none" rtlCol="0" anchor="t"/>
          <a:lstStyle/>
          <a:p>
            <a:pPr algn="l">
              <a:lnSpc>
                <a:spcPts val="2718"/>
              </a:lnSpc>
            </a:pPr>
            <a:r>
              <a:rPr lang="en-US" sz="2400" b="1" kern="0" spc="-65" dirty="0">
                <a:solidFill>
                  <a:srgbClr val="2B2E3C"/>
                </a:solidFill>
                <a:latin typeface="Times New Roman" panose="02020603050405020304" pitchFamily="18" charset="0"/>
                <a:ea typeface="Bitter" pitchFamily="34" charset="-122"/>
                <a:cs typeface="Times New Roman" panose="02020603050405020304" pitchFamily="18" charset="0"/>
              </a:rPr>
              <a:t>Data Transformation</a:t>
            </a:r>
            <a:endParaRPr lang="en-US" sz="2400" b="1" dirty="0">
              <a:latin typeface="Times New Roman" panose="02020603050405020304" pitchFamily="18" charset="0"/>
              <a:cs typeface="Times New Roman" panose="02020603050405020304" pitchFamily="18" charset="0"/>
            </a:endParaRPr>
          </a:p>
        </p:txBody>
      </p:sp>
      <p:sp>
        <p:nvSpPr>
          <p:cNvPr id="12" name="Text 6"/>
          <p:cNvSpPr/>
          <p:nvPr/>
        </p:nvSpPr>
        <p:spPr>
          <a:xfrm>
            <a:off x="2208728" y="4785479"/>
            <a:ext cx="6162199" cy="706755"/>
          </a:xfrm>
          <a:prstGeom prst="rect">
            <a:avLst/>
          </a:prstGeom>
          <a:noFill/>
          <a:ln/>
        </p:spPr>
        <p:txBody>
          <a:bodyPr wrap="square" rtlCol="0" anchor="t"/>
          <a:lstStyle/>
          <a:p>
            <a:pPr marL="285750" indent="-285750" algn="l">
              <a:lnSpc>
                <a:spcPts val="2783"/>
              </a:lnSpc>
              <a:buFont typeface="Wingdings" panose="05000000000000000000" pitchFamily="2" charset="2"/>
              <a:buChar char="Ø"/>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Transforming data to align with different schemas and formats across cloud platforms.</a:t>
            </a:r>
            <a:endParaRPr lang="en-US" sz="20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773073" y="5854184"/>
            <a:ext cx="1104424" cy="1767126"/>
          </a:xfrm>
          <a:prstGeom prst="rect">
            <a:avLst/>
          </a:prstGeom>
        </p:spPr>
      </p:pic>
      <p:sp>
        <p:nvSpPr>
          <p:cNvPr id="14" name="Text 7"/>
          <p:cNvSpPr/>
          <p:nvPr/>
        </p:nvSpPr>
        <p:spPr>
          <a:xfrm>
            <a:off x="2208728" y="6075045"/>
            <a:ext cx="2761178" cy="345043"/>
          </a:xfrm>
          <a:prstGeom prst="rect">
            <a:avLst/>
          </a:prstGeom>
          <a:noFill/>
          <a:ln/>
        </p:spPr>
        <p:txBody>
          <a:bodyPr wrap="none" rtlCol="0" anchor="t"/>
          <a:lstStyle/>
          <a:p>
            <a:pPr marL="0" indent="0" algn="l">
              <a:lnSpc>
                <a:spcPts val="2718"/>
              </a:lnSpc>
              <a:buNone/>
            </a:pPr>
            <a:r>
              <a:rPr lang="en-US" sz="2400" b="1" kern="0" spc="-65" dirty="0">
                <a:solidFill>
                  <a:srgbClr val="2B2E3C"/>
                </a:solidFill>
                <a:latin typeface="Times New Roman" panose="02020603050405020304" pitchFamily="18" charset="0"/>
                <a:ea typeface="Bitter" pitchFamily="34" charset="-122"/>
                <a:cs typeface="Times New Roman" panose="02020603050405020304" pitchFamily="18" charset="0"/>
              </a:rPr>
              <a:t>Data Governance</a:t>
            </a:r>
            <a:endParaRPr lang="en-US" sz="2400" b="1" dirty="0">
              <a:latin typeface="Times New Roman" panose="02020603050405020304" pitchFamily="18" charset="0"/>
              <a:cs typeface="Times New Roman" panose="02020603050405020304" pitchFamily="18" charset="0"/>
            </a:endParaRPr>
          </a:p>
        </p:txBody>
      </p:sp>
      <p:sp>
        <p:nvSpPr>
          <p:cNvPr id="15" name="Text 8"/>
          <p:cNvSpPr/>
          <p:nvPr/>
        </p:nvSpPr>
        <p:spPr>
          <a:xfrm>
            <a:off x="2208728" y="6552605"/>
            <a:ext cx="6162199" cy="706755"/>
          </a:xfrm>
          <a:prstGeom prst="rect">
            <a:avLst/>
          </a:prstGeom>
          <a:noFill/>
          <a:ln/>
        </p:spPr>
        <p:txBody>
          <a:bodyPr wrap="square" rtlCol="0" anchor="t"/>
          <a:lstStyle/>
          <a:p>
            <a:pPr marL="285750" indent="-285750" algn="l">
              <a:lnSpc>
                <a:spcPts val="2783"/>
              </a:lnSpc>
              <a:buFont typeface="Wingdings" panose="05000000000000000000" pitchFamily="2" charset="2"/>
              <a:buChar char="Ø"/>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Establishing policies and controls for data access, security, and compliance across hybrid cloud environments.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4197" y="2236351"/>
            <a:ext cx="4998006" cy="3756898"/>
          </a:xfrm>
          <a:prstGeom prst="rect">
            <a:avLst/>
          </a:prstGeom>
        </p:spPr>
      </p:pic>
      <p:sp>
        <p:nvSpPr>
          <p:cNvPr id="6" name="Text 2"/>
          <p:cNvSpPr/>
          <p:nvPr/>
        </p:nvSpPr>
        <p:spPr>
          <a:xfrm>
            <a:off x="6170057" y="1005722"/>
            <a:ext cx="7776686" cy="1242654"/>
          </a:xfrm>
          <a:prstGeom prst="rect">
            <a:avLst/>
          </a:prstGeom>
          <a:noFill/>
          <a:ln/>
        </p:spPr>
        <p:txBody>
          <a:bodyPr wrap="square" rtlCol="0" anchor="t"/>
          <a:lstStyle/>
          <a:p>
            <a:pPr marL="0" indent="0">
              <a:lnSpc>
                <a:spcPts val="4807"/>
              </a:lnSpc>
              <a:buNone/>
            </a:pPr>
            <a:r>
              <a:rPr lang="en-US" sz="4490" b="1" kern="0" spc="-115" dirty="0">
                <a:solidFill>
                  <a:srgbClr val="2C3F42"/>
                </a:solidFill>
                <a:latin typeface="Times New Roman" panose="02020603050405020304" pitchFamily="18" charset="0"/>
                <a:ea typeface="Bitter" pitchFamily="34" charset="-122"/>
                <a:cs typeface="Times New Roman" panose="02020603050405020304" pitchFamily="18" charset="0"/>
              </a:rPr>
              <a:t>Application Integration in Hybrid Clouds</a:t>
            </a:r>
            <a:endParaRPr lang="en-US" sz="4490" b="1" dirty="0">
              <a:latin typeface="Times New Roman" panose="02020603050405020304" pitchFamily="18" charset="0"/>
              <a:cs typeface="Times New Roman" panose="02020603050405020304" pitchFamily="18" charset="0"/>
            </a:endParaRPr>
          </a:p>
        </p:txBody>
      </p:sp>
      <p:sp>
        <p:nvSpPr>
          <p:cNvPr id="7" name="Shape 3"/>
          <p:cNvSpPr/>
          <p:nvPr/>
        </p:nvSpPr>
        <p:spPr>
          <a:xfrm>
            <a:off x="6243340" y="2739271"/>
            <a:ext cx="439460" cy="439460"/>
          </a:xfrm>
          <a:prstGeom prst="roundRect">
            <a:avLst>
              <a:gd name="adj" fmla="val 18670"/>
            </a:avLst>
          </a:prstGeom>
          <a:solidFill>
            <a:srgbClr val="FCE2CF"/>
          </a:solidFill>
          <a:ln w="7620">
            <a:solidFill>
              <a:srgbClr val="E2C8B5"/>
            </a:solidFill>
            <a:prstDash val="solid"/>
          </a:ln>
        </p:spPr>
      </p:sp>
      <p:sp>
        <p:nvSpPr>
          <p:cNvPr id="8" name="Text 4"/>
          <p:cNvSpPr/>
          <p:nvPr/>
        </p:nvSpPr>
        <p:spPr>
          <a:xfrm>
            <a:off x="6406575" y="2812494"/>
            <a:ext cx="112871" cy="293013"/>
          </a:xfrm>
          <a:prstGeom prst="rect">
            <a:avLst/>
          </a:prstGeom>
          <a:noFill/>
          <a:ln/>
        </p:spPr>
        <p:txBody>
          <a:bodyPr wrap="none" rtlCol="0" anchor="t"/>
          <a:lstStyle/>
          <a:p>
            <a:pPr marL="0" indent="0" algn="ctr">
              <a:lnSpc>
                <a:spcPts val="2307"/>
              </a:lnSpc>
              <a:buNone/>
            </a:pPr>
            <a:r>
              <a:rPr lang="en-US" sz="2307" kern="0" spc="-69" dirty="0">
                <a:solidFill>
                  <a:srgbClr val="2B2E3C"/>
                </a:solidFill>
                <a:latin typeface="Bitter" pitchFamily="34" charset="0"/>
                <a:ea typeface="Bitter" pitchFamily="34" charset="-122"/>
                <a:cs typeface="Bitter" pitchFamily="34" charset="-120"/>
              </a:rPr>
              <a:t>1</a:t>
            </a:r>
            <a:endParaRPr lang="en-US" sz="2307" dirty="0"/>
          </a:p>
        </p:txBody>
      </p:sp>
      <p:sp>
        <p:nvSpPr>
          <p:cNvPr id="9" name="Text 5"/>
          <p:cNvSpPr/>
          <p:nvPr/>
        </p:nvSpPr>
        <p:spPr>
          <a:xfrm>
            <a:off x="7537490" y="2714863"/>
            <a:ext cx="2441853" cy="305157"/>
          </a:xfrm>
          <a:prstGeom prst="rect">
            <a:avLst/>
          </a:prstGeom>
          <a:noFill/>
          <a:ln/>
        </p:spPr>
        <p:txBody>
          <a:bodyPr wrap="none" rtlCol="0" anchor="t"/>
          <a:lstStyle/>
          <a:p>
            <a:pPr marL="0" indent="0" algn="l">
              <a:lnSpc>
                <a:spcPts val="2403"/>
              </a:lnSpc>
              <a:buNone/>
            </a:pPr>
            <a:r>
              <a:rPr lang="en-US" sz="2400" b="1" kern="0" spc="-58" dirty="0">
                <a:solidFill>
                  <a:srgbClr val="2B2E3C"/>
                </a:solidFill>
                <a:latin typeface="Times New Roman" panose="02020603050405020304" pitchFamily="18" charset="0"/>
                <a:ea typeface="Bitter" pitchFamily="34" charset="-122"/>
                <a:cs typeface="Times New Roman" panose="02020603050405020304" pitchFamily="18" charset="0"/>
              </a:rPr>
              <a:t>API Integration</a:t>
            </a:r>
            <a:endParaRPr lang="en-US" sz="2400" b="1" dirty="0">
              <a:latin typeface="Times New Roman" panose="02020603050405020304" pitchFamily="18" charset="0"/>
              <a:cs typeface="Times New Roman" panose="02020603050405020304" pitchFamily="18" charset="0"/>
            </a:endParaRPr>
          </a:p>
        </p:txBody>
      </p:sp>
      <p:sp>
        <p:nvSpPr>
          <p:cNvPr id="10" name="Text 6"/>
          <p:cNvSpPr/>
          <p:nvPr/>
        </p:nvSpPr>
        <p:spPr>
          <a:xfrm>
            <a:off x="7537490" y="3137178"/>
            <a:ext cx="6409253" cy="625078"/>
          </a:xfrm>
          <a:prstGeom prst="rect">
            <a:avLst/>
          </a:prstGeom>
          <a:noFill/>
          <a:ln/>
        </p:spPr>
        <p:txBody>
          <a:bodyPr wrap="square" rtlCol="0" anchor="t"/>
          <a:lstStyle/>
          <a:p>
            <a:pPr marL="342900" indent="-342900" algn="l">
              <a:lnSpc>
                <a:spcPts val="2461"/>
              </a:lnSpc>
              <a:buFont typeface="Wingdings" panose="05000000000000000000" pitchFamily="2" charset="2"/>
              <a:buChar char="Ø"/>
            </a:pPr>
            <a:r>
              <a:rPr lang="en-US" sz="2200" kern="0" spc="-31" dirty="0">
                <a:solidFill>
                  <a:srgbClr val="2B2E3C"/>
                </a:solidFill>
                <a:latin typeface="Times New Roman" panose="02020603050405020304" pitchFamily="18" charset="0"/>
                <a:ea typeface="Open Sans" pitchFamily="34" charset="-122"/>
                <a:cs typeface="Times New Roman" panose="02020603050405020304" pitchFamily="18" charset="0"/>
              </a:rPr>
              <a:t>Utilizing APIs to connect applications across different cloud platforms, enabling seamless communication and data exchange.</a:t>
            </a:r>
            <a:endParaRPr lang="en-US" sz="2200" dirty="0">
              <a:latin typeface="Times New Roman" panose="02020603050405020304" pitchFamily="18" charset="0"/>
              <a:cs typeface="Times New Roman" panose="02020603050405020304" pitchFamily="18" charset="0"/>
            </a:endParaRPr>
          </a:p>
        </p:txBody>
      </p:sp>
      <p:sp>
        <p:nvSpPr>
          <p:cNvPr id="11" name="Shape 7"/>
          <p:cNvSpPr/>
          <p:nvPr/>
        </p:nvSpPr>
        <p:spPr>
          <a:xfrm>
            <a:off x="6243340" y="4372451"/>
            <a:ext cx="439460" cy="439460"/>
          </a:xfrm>
          <a:prstGeom prst="roundRect">
            <a:avLst>
              <a:gd name="adj" fmla="val 18670"/>
            </a:avLst>
          </a:prstGeom>
          <a:solidFill>
            <a:srgbClr val="FCE2CF"/>
          </a:solidFill>
          <a:ln w="7620">
            <a:solidFill>
              <a:srgbClr val="E2C8B5"/>
            </a:solidFill>
            <a:prstDash val="solid"/>
          </a:ln>
        </p:spPr>
      </p:sp>
      <p:sp>
        <p:nvSpPr>
          <p:cNvPr id="12" name="Text 8"/>
          <p:cNvSpPr/>
          <p:nvPr/>
        </p:nvSpPr>
        <p:spPr>
          <a:xfrm>
            <a:off x="6386810" y="4445675"/>
            <a:ext cx="152400" cy="293013"/>
          </a:xfrm>
          <a:prstGeom prst="rect">
            <a:avLst/>
          </a:prstGeom>
          <a:noFill/>
          <a:ln/>
        </p:spPr>
        <p:txBody>
          <a:bodyPr wrap="none" rtlCol="0" anchor="t"/>
          <a:lstStyle/>
          <a:p>
            <a:pPr marL="0" indent="0" algn="ctr">
              <a:lnSpc>
                <a:spcPts val="2307"/>
              </a:lnSpc>
              <a:buNone/>
            </a:pPr>
            <a:r>
              <a:rPr lang="en-US" sz="2307" kern="0" spc="-69" dirty="0">
                <a:solidFill>
                  <a:srgbClr val="2B2E3C"/>
                </a:solidFill>
                <a:latin typeface="Bitter" pitchFamily="34" charset="0"/>
                <a:ea typeface="Bitter" pitchFamily="34" charset="-122"/>
                <a:cs typeface="Bitter" pitchFamily="34" charset="-120"/>
              </a:rPr>
              <a:t>2</a:t>
            </a:r>
            <a:endParaRPr lang="en-US" sz="2307" dirty="0"/>
          </a:p>
        </p:txBody>
      </p:sp>
      <p:sp>
        <p:nvSpPr>
          <p:cNvPr id="13" name="Text 9"/>
          <p:cNvSpPr/>
          <p:nvPr/>
        </p:nvSpPr>
        <p:spPr>
          <a:xfrm>
            <a:off x="7537490" y="4348043"/>
            <a:ext cx="2900124" cy="305157"/>
          </a:xfrm>
          <a:prstGeom prst="rect">
            <a:avLst/>
          </a:prstGeom>
          <a:noFill/>
          <a:ln/>
        </p:spPr>
        <p:txBody>
          <a:bodyPr wrap="none" rtlCol="0" anchor="t"/>
          <a:lstStyle/>
          <a:p>
            <a:pPr marL="0" indent="0" algn="l">
              <a:lnSpc>
                <a:spcPts val="2403"/>
              </a:lnSpc>
              <a:buNone/>
            </a:pPr>
            <a:r>
              <a:rPr lang="en-US" sz="2400" b="1" kern="0" spc="-58" dirty="0">
                <a:solidFill>
                  <a:srgbClr val="2B2E3C"/>
                </a:solidFill>
                <a:latin typeface="Times New Roman" panose="02020603050405020304" pitchFamily="18" charset="0"/>
                <a:ea typeface="Bitter" pitchFamily="34" charset="-122"/>
                <a:cs typeface="Times New Roman" panose="02020603050405020304" pitchFamily="18" charset="0"/>
              </a:rPr>
              <a:t>Microservices Architecture</a:t>
            </a:r>
            <a:endParaRPr lang="en-US" sz="2400" b="1" dirty="0">
              <a:latin typeface="Times New Roman" panose="02020603050405020304" pitchFamily="18" charset="0"/>
              <a:cs typeface="Times New Roman" panose="02020603050405020304" pitchFamily="18" charset="0"/>
            </a:endParaRPr>
          </a:p>
        </p:txBody>
      </p:sp>
      <p:sp>
        <p:nvSpPr>
          <p:cNvPr id="14" name="Text 10"/>
          <p:cNvSpPr/>
          <p:nvPr/>
        </p:nvSpPr>
        <p:spPr>
          <a:xfrm>
            <a:off x="7537490" y="4770358"/>
            <a:ext cx="6409253" cy="625078"/>
          </a:xfrm>
          <a:prstGeom prst="rect">
            <a:avLst/>
          </a:prstGeom>
          <a:noFill/>
          <a:ln/>
        </p:spPr>
        <p:txBody>
          <a:bodyPr wrap="square" rtlCol="0" anchor="t"/>
          <a:lstStyle/>
          <a:p>
            <a:pPr marL="342900" indent="-342900" algn="l">
              <a:lnSpc>
                <a:spcPts val="2461"/>
              </a:lnSpc>
              <a:buFont typeface="Wingdings" panose="05000000000000000000" pitchFamily="2" charset="2"/>
              <a:buChar char="Ø"/>
            </a:pPr>
            <a:r>
              <a:rPr lang="en-US" sz="2200" kern="0" spc="-31" dirty="0">
                <a:solidFill>
                  <a:srgbClr val="2B2E3C"/>
                </a:solidFill>
                <a:latin typeface="Times New Roman" panose="02020603050405020304" pitchFamily="18" charset="0"/>
                <a:ea typeface="Open Sans" pitchFamily="34" charset="-122"/>
                <a:cs typeface="Times New Roman" panose="02020603050405020304" pitchFamily="18" charset="0"/>
              </a:rPr>
              <a:t>Breaking down applications into smaller, independent services, allowing for flexible deployment and scaling across clouds.</a:t>
            </a:r>
            <a:endParaRPr lang="en-US" sz="2200" dirty="0">
              <a:latin typeface="Times New Roman" panose="02020603050405020304" pitchFamily="18" charset="0"/>
              <a:cs typeface="Times New Roman" panose="02020603050405020304" pitchFamily="18" charset="0"/>
            </a:endParaRPr>
          </a:p>
        </p:txBody>
      </p:sp>
      <p:sp>
        <p:nvSpPr>
          <p:cNvPr id="15" name="Shape 11"/>
          <p:cNvSpPr/>
          <p:nvPr/>
        </p:nvSpPr>
        <p:spPr>
          <a:xfrm>
            <a:off x="6243340" y="6042433"/>
            <a:ext cx="439460" cy="397906"/>
          </a:xfrm>
          <a:prstGeom prst="roundRect">
            <a:avLst>
              <a:gd name="adj" fmla="val 18670"/>
            </a:avLst>
          </a:prstGeom>
          <a:solidFill>
            <a:srgbClr val="FCE2CF"/>
          </a:solidFill>
          <a:ln w="7620">
            <a:solidFill>
              <a:srgbClr val="E2C8B5"/>
            </a:solidFill>
            <a:prstDash val="solid"/>
          </a:ln>
        </p:spPr>
      </p:sp>
      <p:sp>
        <p:nvSpPr>
          <p:cNvPr id="16" name="Text 12"/>
          <p:cNvSpPr/>
          <p:nvPr/>
        </p:nvSpPr>
        <p:spPr>
          <a:xfrm>
            <a:off x="6383595" y="6078855"/>
            <a:ext cx="158829" cy="293013"/>
          </a:xfrm>
          <a:prstGeom prst="rect">
            <a:avLst/>
          </a:prstGeom>
          <a:noFill/>
          <a:ln/>
        </p:spPr>
        <p:txBody>
          <a:bodyPr wrap="none" rtlCol="0" anchor="t"/>
          <a:lstStyle/>
          <a:p>
            <a:pPr marL="0" indent="0" algn="ctr">
              <a:lnSpc>
                <a:spcPts val="2307"/>
              </a:lnSpc>
              <a:buNone/>
            </a:pPr>
            <a:r>
              <a:rPr lang="en-US" sz="2307" kern="0" spc="-69" dirty="0">
                <a:solidFill>
                  <a:srgbClr val="2B2E3C"/>
                </a:solidFill>
                <a:latin typeface="Bitter" pitchFamily="34" charset="0"/>
                <a:ea typeface="Bitter" pitchFamily="34" charset="-122"/>
                <a:cs typeface="Bitter" pitchFamily="34" charset="-120"/>
              </a:rPr>
              <a:t>3</a:t>
            </a:r>
            <a:endParaRPr lang="en-US" sz="2307" dirty="0"/>
          </a:p>
        </p:txBody>
      </p:sp>
      <p:sp>
        <p:nvSpPr>
          <p:cNvPr id="17" name="Text 13"/>
          <p:cNvSpPr/>
          <p:nvPr/>
        </p:nvSpPr>
        <p:spPr>
          <a:xfrm>
            <a:off x="7537490" y="5981224"/>
            <a:ext cx="2441853" cy="305157"/>
          </a:xfrm>
          <a:prstGeom prst="rect">
            <a:avLst/>
          </a:prstGeom>
          <a:noFill/>
          <a:ln/>
        </p:spPr>
        <p:txBody>
          <a:bodyPr wrap="none" rtlCol="0" anchor="t"/>
          <a:lstStyle/>
          <a:p>
            <a:pPr marL="0" indent="0" algn="l">
              <a:lnSpc>
                <a:spcPts val="2403"/>
              </a:lnSpc>
              <a:buNone/>
            </a:pPr>
            <a:r>
              <a:rPr lang="en-US" sz="2400" b="1" kern="0" spc="-58" dirty="0">
                <a:solidFill>
                  <a:srgbClr val="2B2E3C"/>
                </a:solidFill>
                <a:latin typeface="Times New Roman" panose="02020603050405020304" pitchFamily="18" charset="0"/>
                <a:ea typeface="Bitter" pitchFamily="34" charset="-122"/>
                <a:cs typeface="Times New Roman" panose="02020603050405020304" pitchFamily="18" charset="0"/>
              </a:rPr>
              <a:t>Containerization</a:t>
            </a:r>
            <a:endParaRPr lang="en-US" sz="2400" b="1" dirty="0">
              <a:latin typeface="Times New Roman" panose="02020603050405020304" pitchFamily="18" charset="0"/>
              <a:cs typeface="Times New Roman" panose="02020603050405020304" pitchFamily="18" charset="0"/>
            </a:endParaRPr>
          </a:p>
        </p:txBody>
      </p:sp>
      <p:sp>
        <p:nvSpPr>
          <p:cNvPr id="18" name="Text 14"/>
          <p:cNvSpPr/>
          <p:nvPr/>
        </p:nvSpPr>
        <p:spPr>
          <a:xfrm>
            <a:off x="7537490" y="6403538"/>
            <a:ext cx="6409253" cy="625078"/>
          </a:xfrm>
          <a:prstGeom prst="rect">
            <a:avLst/>
          </a:prstGeom>
          <a:noFill/>
          <a:ln/>
        </p:spPr>
        <p:txBody>
          <a:bodyPr wrap="square" rtlCol="0" anchor="t"/>
          <a:lstStyle/>
          <a:p>
            <a:pPr marL="342900" indent="-342900" algn="l">
              <a:lnSpc>
                <a:spcPts val="2461"/>
              </a:lnSpc>
              <a:buFont typeface="Wingdings" panose="05000000000000000000" pitchFamily="2" charset="2"/>
              <a:buChar char="Ø"/>
            </a:pPr>
            <a:r>
              <a:rPr lang="en-US" sz="2200" kern="0" spc="-31" dirty="0">
                <a:solidFill>
                  <a:srgbClr val="2B2E3C"/>
                </a:solidFill>
                <a:latin typeface="Times New Roman" panose="02020603050405020304" pitchFamily="18" charset="0"/>
                <a:ea typeface="Open Sans" pitchFamily="34" charset="-122"/>
                <a:cs typeface="Times New Roman" panose="02020603050405020304" pitchFamily="18" charset="0"/>
              </a:rPr>
              <a:t>Encapsulating applications in containers for consistent deployment and portability across public and private clouds.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9705"/>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2717006"/>
          </a:xfrm>
          <a:prstGeom prst="rect">
            <a:avLst/>
          </a:prstGeom>
        </p:spPr>
      </p:pic>
      <p:sp>
        <p:nvSpPr>
          <p:cNvPr id="5" name="Text 2"/>
          <p:cNvSpPr/>
          <p:nvPr/>
        </p:nvSpPr>
        <p:spPr>
          <a:xfrm>
            <a:off x="760690" y="3316129"/>
            <a:ext cx="9664303" cy="679252"/>
          </a:xfrm>
          <a:prstGeom prst="rect">
            <a:avLst/>
          </a:prstGeom>
          <a:noFill/>
          <a:ln/>
        </p:spPr>
        <p:txBody>
          <a:bodyPr wrap="none" rtlCol="0" anchor="t"/>
          <a:lstStyle/>
          <a:p>
            <a:pPr marL="0" indent="0">
              <a:lnSpc>
                <a:spcPts val="5349"/>
              </a:lnSpc>
              <a:buNone/>
            </a:pPr>
            <a:r>
              <a:rPr lang="en-US" sz="4490" b="1" kern="0" spc="-128" dirty="0">
                <a:solidFill>
                  <a:srgbClr val="2C3F42"/>
                </a:solidFill>
                <a:latin typeface="Times New Roman" panose="02020603050405020304" pitchFamily="18" charset="0"/>
                <a:ea typeface="Bitter" pitchFamily="34" charset="-122"/>
                <a:cs typeface="Times New Roman" panose="02020603050405020304" pitchFamily="18" charset="0"/>
              </a:rPr>
              <a:t>Security and Compliance Considerations</a:t>
            </a:r>
            <a:endParaRPr lang="en-US" sz="4490" b="1"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60690" y="4321373"/>
            <a:ext cx="673343" cy="543401"/>
          </a:xfrm>
          <a:prstGeom prst="rect">
            <a:avLst/>
          </a:prstGeom>
        </p:spPr>
      </p:pic>
      <p:sp>
        <p:nvSpPr>
          <p:cNvPr id="7" name="Text 3"/>
          <p:cNvSpPr/>
          <p:nvPr/>
        </p:nvSpPr>
        <p:spPr>
          <a:xfrm>
            <a:off x="760690" y="5082064"/>
            <a:ext cx="2717006" cy="339566"/>
          </a:xfrm>
          <a:prstGeom prst="rect">
            <a:avLst/>
          </a:prstGeom>
          <a:noFill/>
          <a:ln/>
        </p:spPr>
        <p:txBody>
          <a:bodyPr wrap="none" rtlCol="0" anchor="t"/>
          <a:lstStyle/>
          <a:p>
            <a:pPr marL="0" indent="0" algn="l">
              <a:lnSpc>
                <a:spcPts val="2674"/>
              </a:lnSpc>
              <a:buNone/>
            </a:pPr>
            <a:r>
              <a:rPr lang="en-US" sz="2400" b="1" kern="0" spc="-64" dirty="0">
                <a:solidFill>
                  <a:srgbClr val="2B2E3C"/>
                </a:solidFill>
                <a:latin typeface="Times New Roman" panose="02020603050405020304" pitchFamily="18" charset="0"/>
                <a:ea typeface="Bitter" pitchFamily="34" charset="-122"/>
                <a:cs typeface="Times New Roman" panose="02020603050405020304" pitchFamily="18" charset="0"/>
              </a:rPr>
              <a:t>Data Encryption</a:t>
            </a:r>
            <a:endParaRPr lang="en-US" sz="2400" b="1" dirty="0">
              <a:latin typeface="Times New Roman" panose="02020603050405020304" pitchFamily="18" charset="0"/>
              <a:cs typeface="Times New Roman" panose="02020603050405020304" pitchFamily="18" charset="0"/>
            </a:endParaRPr>
          </a:p>
        </p:txBody>
      </p:sp>
      <p:sp>
        <p:nvSpPr>
          <p:cNvPr id="8" name="Text 4"/>
          <p:cNvSpPr/>
          <p:nvPr/>
        </p:nvSpPr>
        <p:spPr>
          <a:xfrm>
            <a:off x="760690" y="5552003"/>
            <a:ext cx="3032760" cy="1043345"/>
          </a:xfrm>
          <a:prstGeom prst="rect">
            <a:avLst/>
          </a:prstGeom>
          <a:noFill/>
          <a:ln/>
        </p:spPr>
        <p:txBody>
          <a:bodyPr wrap="square" rtlCol="0" anchor="t"/>
          <a:lstStyle/>
          <a:p>
            <a:pPr marL="342900" indent="-342900" algn="l">
              <a:lnSpc>
                <a:spcPts val="2739"/>
              </a:lnSpc>
              <a:buFont typeface="Wingdings" panose="05000000000000000000" pitchFamily="2" charset="2"/>
              <a:buChar char="Ø"/>
            </a:pPr>
            <a:r>
              <a:rPr lang="en-US" sz="2000" kern="0" spc="-34" dirty="0">
                <a:solidFill>
                  <a:srgbClr val="2B2E3C"/>
                </a:solidFill>
                <a:latin typeface="Times New Roman" panose="02020603050405020304" pitchFamily="18" charset="0"/>
                <a:ea typeface="Open Sans" pitchFamily="34" charset="-122"/>
                <a:cs typeface="Times New Roman" panose="02020603050405020304" pitchFamily="18" charset="0"/>
              </a:rPr>
              <a:t>Encrypting sensitive data at rest and in transit to protect against unauthorized access.</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4119443" y="4273628"/>
            <a:ext cx="673344" cy="543401"/>
          </a:xfrm>
          <a:prstGeom prst="rect">
            <a:avLst/>
          </a:prstGeom>
        </p:spPr>
      </p:pic>
      <p:sp>
        <p:nvSpPr>
          <p:cNvPr id="10" name="Text 5"/>
          <p:cNvSpPr/>
          <p:nvPr/>
        </p:nvSpPr>
        <p:spPr>
          <a:xfrm>
            <a:off x="4119443" y="5082064"/>
            <a:ext cx="2792611" cy="339566"/>
          </a:xfrm>
          <a:prstGeom prst="rect">
            <a:avLst/>
          </a:prstGeom>
          <a:noFill/>
          <a:ln/>
        </p:spPr>
        <p:txBody>
          <a:bodyPr wrap="none" rtlCol="0" anchor="t"/>
          <a:lstStyle/>
          <a:p>
            <a:pPr algn="l">
              <a:lnSpc>
                <a:spcPts val="2674"/>
              </a:lnSpc>
            </a:pPr>
            <a:r>
              <a:rPr lang="en-US" sz="2400" b="1" kern="0" spc="-64" dirty="0">
                <a:solidFill>
                  <a:srgbClr val="2B2E3C"/>
                </a:solidFill>
                <a:latin typeface="Times New Roman" panose="02020603050405020304" pitchFamily="18" charset="0"/>
                <a:ea typeface="Bitter" pitchFamily="34" charset="-122"/>
                <a:cs typeface="Times New Roman" panose="02020603050405020304" pitchFamily="18" charset="0"/>
              </a:rPr>
              <a:t>Network Segmentation</a:t>
            </a:r>
            <a:endParaRPr lang="en-US" sz="2400" b="1" dirty="0">
              <a:latin typeface="Times New Roman" panose="02020603050405020304" pitchFamily="18" charset="0"/>
              <a:cs typeface="Times New Roman" panose="02020603050405020304" pitchFamily="18" charset="0"/>
            </a:endParaRPr>
          </a:p>
        </p:txBody>
      </p:sp>
      <p:sp>
        <p:nvSpPr>
          <p:cNvPr id="11" name="Text 6"/>
          <p:cNvSpPr/>
          <p:nvPr/>
        </p:nvSpPr>
        <p:spPr>
          <a:xfrm>
            <a:off x="4119443" y="5552003"/>
            <a:ext cx="3032760" cy="1391126"/>
          </a:xfrm>
          <a:prstGeom prst="rect">
            <a:avLst/>
          </a:prstGeom>
          <a:noFill/>
          <a:ln/>
        </p:spPr>
        <p:txBody>
          <a:bodyPr wrap="square" rtlCol="0" anchor="t"/>
          <a:lstStyle/>
          <a:p>
            <a:pPr marL="342900" indent="-342900" algn="l">
              <a:lnSpc>
                <a:spcPts val="2739"/>
              </a:lnSpc>
              <a:buFont typeface="Wingdings" panose="05000000000000000000" pitchFamily="2" charset="2"/>
              <a:buChar char="Ø"/>
            </a:pPr>
            <a:r>
              <a:rPr lang="en-US" sz="2200" kern="0" spc="-34" dirty="0">
                <a:solidFill>
                  <a:srgbClr val="2B2E3C"/>
                </a:solidFill>
                <a:latin typeface="Times New Roman" panose="02020603050405020304" pitchFamily="18" charset="0"/>
                <a:ea typeface="Open Sans" pitchFamily="34" charset="-122"/>
                <a:cs typeface="Times New Roman" panose="02020603050405020304" pitchFamily="18" charset="0"/>
              </a:rPr>
              <a:t>Isolating network segments for different cloud environments to enhance security and restrict access.</a:t>
            </a:r>
            <a:endParaRPr lang="en-US" sz="22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7478197" y="4321373"/>
            <a:ext cx="673344" cy="543401"/>
          </a:xfrm>
          <a:prstGeom prst="rect">
            <a:avLst/>
          </a:prstGeom>
        </p:spPr>
      </p:pic>
      <p:sp>
        <p:nvSpPr>
          <p:cNvPr id="13" name="Text 7"/>
          <p:cNvSpPr/>
          <p:nvPr/>
        </p:nvSpPr>
        <p:spPr>
          <a:xfrm>
            <a:off x="7478197" y="5082064"/>
            <a:ext cx="3032760" cy="679133"/>
          </a:xfrm>
          <a:prstGeom prst="rect">
            <a:avLst/>
          </a:prstGeom>
          <a:noFill/>
          <a:ln/>
        </p:spPr>
        <p:txBody>
          <a:bodyPr wrap="square" rtlCol="0" anchor="t"/>
          <a:lstStyle/>
          <a:p>
            <a:pPr marL="0" indent="0" algn="l">
              <a:lnSpc>
                <a:spcPts val="2674"/>
              </a:lnSpc>
              <a:buNone/>
            </a:pPr>
            <a:r>
              <a:rPr lang="en-US" sz="2400" b="1" kern="0" spc="-64" dirty="0">
                <a:solidFill>
                  <a:srgbClr val="2B2E3C"/>
                </a:solidFill>
                <a:latin typeface="Times New Roman" panose="02020603050405020304" pitchFamily="18" charset="0"/>
                <a:ea typeface="Bitter" pitchFamily="34" charset="-122"/>
                <a:cs typeface="Times New Roman" panose="02020603050405020304" pitchFamily="18" charset="0"/>
              </a:rPr>
              <a:t>Identity and Access Management</a:t>
            </a:r>
            <a:endParaRPr lang="en-US" sz="2400" b="1" dirty="0">
              <a:latin typeface="Times New Roman" panose="02020603050405020304" pitchFamily="18" charset="0"/>
              <a:cs typeface="Times New Roman" panose="02020603050405020304" pitchFamily="18" charset="0"/>
            </a:endParaRPr>
          </a:p>
        </p:txBody>
      </p:sp>
      <p:sp>
        <p:nvSpPr>
          <p:cNvPr id="14" name="Text 8"/>
          <p:cNvSpPr/>
          <p:nvPr/>
        </p:nvSpPr>
        <p:spPr>
          <a:xfrm>
            <a:off x="7478197" y="5891570"/>
            <a:ext cx="3032760" cy="1738908"/>
          </a:xfrm>
          <a:prstGeom prst="rect">
            <a:avLst/>
          </a:prstGeom>
          <a:noFill/>
          <a:ln/>
        </p:spPr>
        <p:txBody>
          <a:bodyPr wrap="square" rtlCol="0" anchor="t"/>
          <a:lstStyle/>
          <a:p>
            <a:pPr marL="285750" indent="-285750" algn="l">
              <a:lnSpc>
                <a:spcPts val="2739"/>
              </a:lnSpc>
              <a:buFont typeface="Wingdings" panose="05000000000000000000" pitchFamily="2" charset="2"/>
              <a:buChar char="Ø"/>
            </a:pPr>
            <a:r>
              <a:rPr lang="en-US" sz="2200" kern="0" spc="-34" dirty="0">
                <a:solidFill>
                  <a:srgbClr val="2B2E3C"/>
                </a:solidFill>
                <a:latin typeface="Times New Roman" panose="02020603050405020304" pitchFamily="18" charset="0"/>
                <a:ea typeface="Open Sans" pitchFamily="34" charset="-122"/>
                <a:cs typeface="Times New Roman" panose="02020603050405020304" pitchFamily="18" charset="0"/>
              </a:rPr>
              <a:t>Implementing strong authentication and authorization mechanisms to control access to cloud resources.</a:t>
            </a:r>
            <a:endParaRPr lang="en-US" sz="220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7"/>
          <a:stretch>
            <a:fillRect/>
          </a:stretch>
        </p:blipFill>
        <p:spPr>
          <a:xfrm>
            <a:off x="10836950" y="4226313"/>
            <a:ext cx="543401" cy="638462"/>
          </a:xfrm>
          <a:prstGeom prst="rect">
            <a:avLst/>
          </a:prstGeom>
        </p:spPr>
      </p:pic>
      <p:sp>
        <p:nvSpPr>
          <p:cNvPr id="16" name="Text 9"/>
          <p:cNvSpPr/>
          <p:nvPr/>
        </p:nvSpPr>
        <p:spPr>
          <a:xfrm>
            <a:off x="10836950" y="5082064"/>
            <a:ext cx="2975134" cy="339566"/>
          </a:xfrm>
          <a:prstGeom prst="rect">
            <a:avLst/>
          </a:prstGeom>
          <a:noFill/>
          <a:ln/>
        </p:spPr>
        <p:txBody>
          <a:bodyPr wrap="none" rtlCol="0" anchor="t"/>
          <a:lstStyle/>
          <a:p>
            <a:pPr marL="0" indent="0" algn="l">
              <a:lnSpc>
                <a:spcPts val="2674"/>
              </a:lnSpc>
              <a:buNone/>
            </a:pPr>
            <a:r>
              <a:rPr lang="en-US" sz="2400" b="1" kern="0" spc="-64" dirty="0">
                <a:solidFill>
                  <a:srgbClr val="2B2E3C"/>
                </a:solidFill>
                <a:latin typeface="Times New Roman" panose="02020603050405020304" pitchFamily="18" charset="0"/>
                <a:ea typeface="Bitter" pitchFamily="34" charset="-122"/>
                <a:cs typeface="Times New Roman" panose="02020603050405020304" pitchFamily="18" charset="0"/>
              </a:rPr>
              <a:t>Compliance Frameworks</a:t>
            </a:r>
            <a:endParaRPr lang="en-US" sz="2400" b="1" dirty="0">
              <a:latin typeface="Times New Roman" panose="02020603050405020304" pitchFamily="18" charset="0"/>
              <a:cs typeface="Times New Roman" panose="02020603050405020304" pitchFamily="18" charset="0"/>
            </a:endParaRPr>
          </a:p>
        </p:txBody>
      </p:sp>
      <p:sp>
        <p:nvSpPr>
          <p:cNvPr id="17" name="Text 10"/>
          <p:cNvSpPr/>
          <p:nvPr/>
        </p:nvSpPr>
        <p:spPr>
          <a:xfrm>
            <a:off x="10836950" y="5552003"/>
            <a:ext cx="3032760" cy="1043345"/>
          </a:xfrm>
          <a:prstGeom prst="rect">
            <a:avLst/>
          </a:prstGeom>
          <a:noFill/>
          <a:ln/>
        </p:spPr>
        <p:txBody>
          <a:bodyPr wrap="square" rtlCol="0" anchor="t"/>
          <a:lstStyle/>
          <a:p>
            <a:pPr marL="342900" indent="-342900" algn="l">
              <a:lnSpc>
                <a:spcPts val="2739"/>
              </a:lnSpc>
              <a:buFont typeface="Wingdings" panose="05000000000000000000" pitchFamily="2" charset="2"/>
              <a:buChar char="Ø"/>
            </a:pPr>
            <a:r>
              <a:rPr lang="en-US" sz="2200" kern="0" spc="-34" dirty="0">
                <a:solidFill>
                  <a:srgbClr val="2B2E3C"/>
                </a:solidFill>
                <a:latin typeface="Times New Roman" panose="02020603050405020304" pitchFamily="18" charset="0"/>
                <a:ea typeface="Open Sans" pitchFamily="34" charset="-122"/>
                <a:cs typeface="Times New Roman" panose="02020603050405020304" pitchFamily="18" charset="0"/>
              </a:rPr>
              <a:t>Adhering to relevant industry standards and regulations for data protection and security.</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480435"/>
            <a:ext cx="11015067" cy="708779"/>
          </a:xfrm>
          <a:prstGeom prst="rect">
            <a:avLst/>
          </a:prstGeom>
          <a:noFill/>
          <a:ln/>
        </p:spPr>
        <p:txBody>
          <a:bodyPr wrap="none" rtlCol="0" anchor="t"/>
          <a:lstStyle/>
          <a:p>
            <a:pPr marL="0" indent="0">
              <a:lnSpc>
                <a:spcPts val="5581"/>
              </a:lnSpc>
              <a:buNone/>
            </a:pPr>
            <a:r>
              <a:rPr lang="en-US" sz="4465" b="1" kern="0" spc="-134" dirty="0">
                <a:solidFill>
                  <a:srgbClr val="2C3F42"/>
                </a:solidFill>
                <a:latin typeface="Times New Roman" panose="02020603050405020304" pitchFamily="18" charset="0"/>
                <a:ea typeface="Bitter" pitchFamily="34" charset="-122"/>
                <a:cs typeface="Times New Roman" panose="02020603050405020304" pitchFamily="18" charset="0"/>
              </a:rPr>
              <a:t>Hybrid Cloud Automation and Orchestration</a:t>
            </a:r>
            <a:endParaRPr lang="en-US" sz="4465" b="1" dirty="0">
              <a:latin typeface="Times New Roman" panose="02020603050405020304" pitchFamily="18" charset="0"/>
              <a:cs typeface="Times New Roman" panose="02020603050405020304" pitchFamily="18" charset="0"/>
            </a:endParaRPr>
          </a:p>
        </p:txBody>
      </p:sp>
      <p:sp>
        <p:nvSpPr>
          <p:cNvPr id="6" name="Shape 3"/>
          <p:cNvSpPr/>
          <p:nvPr/>
        </p:nvSpPr>
        <p:spPr>
          <a:xfrm>
            <a:off x="793790" y="4529376"/>
            <a:ext cx="13042821" cy="3054906"/>
          </a:xfrm>
          <a:prstGeom prst="roundRect">
            <a:avLst>
              <a:gd name="adj" fmla="val 3119"/>
            </a:avLst>
          </a:prstGeom>
          <a:noFill/>
          <a:ln w="7620">
            <a:solidFill>
              <a:srgbClr val="000000">
                <a:alpha val="8000"/>
              </a:srgbClr>
            </a:solidFill>
            <a:prstDash val="solid"/>
          </a:ln>
        </p:spPr>
      </p:sp>
      <p:sp>
        <p:nvSpPr>
          <p:cNvPr id="7" name="Shape 4"/>
          <p:cNvSpPr/>
          <p:nvPr/>
        </p:nvSpPr>
        <p:spPr>
          <a:xfrm>
            <a:off x="809030" y="4493251"/>
            <a:ext cx="13027581" cy="1191817"/>
          </a:xfrm>
          <a:prstGeom prst="rect">
            <a:avLst/>
          </a:prstGeom>
          <a:solidFill>
            <a:schemeClr val="tx1">
              <a:lumMod val="95000"/>
              <a:lumOff val="5000"/>
              <a:alpha val="4000"/>
            </a:schemeClr>
          </a:solidFill>
          <a:ln/>
        </p:spPr>
      </p:sp>
      <p:sp>
        <p:nvSpPr>
          <p:cNvPr id="8" name="Text 5"/>
          <p:cNvSpPr/>
          <p:nvPr/>
        </p:nvSpPr>
        <p:spPr>
          <a:xfrm>
            <a:off x="1028224" y="4680704"/>
            <a:ext cx="6056352" cy="362903"/>
          </a:xfrm>
          <a:prstGeom prst="rect">
            <a:avLst/>
          </a:prstGeom>
          <a:noFill/>
          <a:ln/>
        </p:spPr>
        <p:txBody>
          <a:bodyPr wrap="non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Infrastructure as Code</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7545824" y="4499172"/>
            <a:ext cx="6197766" cy="877133"/>
          </a:xfrm>
          <a:prstGeom prst="rect">
            <a:avLst/>
          </a:prstGeom>
          <a:noFill/>
          <a:ln/>
        </p:spPr>
        <p:txBody>
          <a:bodyPr wrap="squar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Defining and managing cloud infrastructure using code for consistency and reproducibility.</a:t>
            </a:r>
            <a:endParaRPr lang="en-US" sz="2200" dirty="0">
              <a:latin typeface="Times New Roman" panose="02020603050405020304" pitchFamily="18" charset="0"/>
              <a:cs typeface="Times New Roman" panose="02020603050405020304" pitchFamily="18" charset="0"/>
            </a:endParaRPr>
          </a:p>
        </p:txBody>
      </p:sp>
      <p:sp>
        <p:nvSpPr>
          <p:cNvPr id="10" name="Shape 7"/>
          <p:cNvSpPr/>
          <p:nvPr/>
        </p:nvSpPr>
        <p:spPr>
          <a:xfrm>
            <a:off x="793789" y="5550217"/>
            <a:ext cx="13027581" cy="1149309"/>
          </a:xfrm>
          <a:prstGeom prst="rect">
            <a:avLst/>
          </a:prstGeom>
          <a:solidFill>
            <a:schemeClr val="bg2">
              <a:lumMod val="90000"/>
              <a:alpha val="4000"/>
            </a:schemeClr>
          </a:solidFill>
          <a:ln/>
        </p:spPr>
      </p:sp>
      <p:sp>
        <p:nvSpPr>
          <p:cNvPr id="11" name="Text 8"/>
          <p:cNvSpPr/>
          <p:nvPr/>
        </p:nvSpPr>
        <p:spPr>
          <a:xfrm>
            <a:off x="1028224" y="5693926"/>
            <a:ext cx="6056352" cy="362903"/>
          </a:xfrm>
          <a:prstGeom prst="rect">
            <a:avLst/>
          </a:prstGeom>
          <a:noFill/>
          <a:ln/>
        </p:spPr>
        <p:txBody>
          <a:bodyPr wrap="non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Configuration Management</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7545824" y="5550218"/>
            <a:ext cx="6056352" cy="869513"/>
          </a:xfrm>
          <a:prstGeom prst="rect">
            <a:avLst/>
          </a:prstGeom>
          <a:noFill/>
          <a:ln/>
        </p:spPr>
        <p:txBody>
          <a:bodyPr wrap="squar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Automating the configuration of cloud resources and applications for efficient deployment and maintenance.</a:t>
            </a:r>
            <a:endParaRPr lang="en-US" sz="2200" dirty="0">
              <a:latin typeface="Times New Roman" panose="02020603050405020304" pitchFamily="18" charset="0"/>
              <a:cs typeface="Times New Roman" panose="02020603050405020304" pitchFamily="18" charset="0"/>
            </a:endParaRPr>
          </a:p>
        </p:txBody>
      </p:sp>
      <p:sp>
        <p:nvSpPr>
          <p:cNvPr id="13" name="Shape 10"/>
          <p:cNvSpPr/>
          <p:nvPr/>
        </p:nvSpPr>
        <p:spPr>
          <a:xfrm>
            <a:off x="801410" y="6707148"/>
            <a:ext cx="13027581" cy="1217295"/>
          </a:xfrm>
          <a:prstGeom prst="rect">
            <a:avLst/>
          </a:prstGeom>
          <a:solidFill>
            <a:schemeClr val="tx1">
              <a:lumMod val="95000"/>
              <a:lumOff val="5000"/>
              <a:alpha val="4000"/>
            </a:schemeClr>
          </a:solidFill>
          <a:ln/>
        </p:spPr>
      </p:sp>
      <p:sp>
        <p:nvSpPr>
          <p:cNvPr id="14" name="Text 11"/>
          <p:cNvSpPr/>
          <p:nvPr/>
        </p:nvSpPr>
        <p:spPr>
          <a:xfrm>
            <a:off x="1028224" y="6707148"/>
            <a:ext cx="6056352" cy="362903"/>
          </a:xfrm>
          <a:prstGeom prst="rect">
            <a:avLst/>
          </a:prstGeom>
          <a:noFill/>
          <a:ln/>
        </p:spPr>
        <p:txBody>
          <a:bodyPr wrap="non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Orchestration Tools</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7545824" y="6742035"/>
            <a:ext cx="6056352" cy="1013222"/>
          </a:xfrm>
          <a:prstGeom prst="rect">
            <a:avLst/>
          </a:prstGeom>
          <a:noFill/>
          <a:ln/>
        </p:spPr>
        <p:txBody>
          <a:bodyPr wrap="square" rtlCol="0" anchor="t"/>
          <a:lstStyle/>
          <a:p>
            <a:pPr marL="0" indent="0">
              <a:lnSpc>
                <a:spcPts val="2858"/>
              </a:lnSpc>
              <a:buNone/>
            </a:pPr>
            <a:r>
              <a:rPr lang="en-US" sz="2200" kern="0" spc="-36" dirty="0">
                <a:solidFill>
                  <a:srgbClr val="2B2E3C"/>
                </a:solidFill>
                <a:latin typeface="Times New Roman" panose="02020603050405020304" pitchFamily="18" charset="0"/>
                <a:ea typeface="Open Sans" pitchFamily="34" charset="-122"/>
                <a:cs typeface="Times New Roman" panose="02020603050405020304" pitchFamily="18" charset="0"/>
              </a:rPr>
              <a:t>Managing and coordinating the deployment and scaling of applications across hybrid cloud environments.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793790" y="639604"/>
            <a:ext cx="10647759" cy="708779"/>
          </a:xfrm>
          <a:prstGeom prst="rect">
            <a:avLst/>
          </a:prstGeom>
          <a:noFill/>
          <a:ln/>
        </p:spPr>
        <p:txBody>
          <a:bodyPr wrap="none" rtlCol="0" anchor="t"/>
          <a:lstStyle/>
          <a:p>
            <a:pPr marL="0" indent="0">
              <a:lnSpc>
                <a:spcPts val="5581"/>
              </a:lnSpc>
              <a:buNone/>
            </a:pPr>
            <a:r>
              <a:rPr lang="en-US" sz="4465" b="1" kern="0" spc="-134" dirty="0">
                <a:solidFill>
                  <a:srgbClr val="2C3F42"/>
                </a:solidFill>
                <a:latin typeface="Times New Roman" panose="02020603050405020304" pitchFamily="18" charset="0"/>
                <a:ea typeface="Bitter" pitchFamily="34" charset="-122"/>
                <a:cs typeface="Times New Roman" panose="02020603050405020304" pitchFamily="18" charset="0"/>
              </a:rPr>
              <a:t>Hybrid Cloud Monitoring and Observability</a:t>
            </a:r>
            <a:endParaRPr lang="en-US" sz="4465" b="1"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6" name="Text 3"/>
          <p:cNvSpPr/>
          <p:nvPr/>
        </p:nvSpPr>
        <p:spPr>
          <a:xfrm>
            <a:off x="793790" y="6010870"/>
            <a:ext cx="3095744" cy="354330"/>
          </a:xfrm>
          <a:prstGeom prst="rect">
            <a:avLst/>
          </a:prstGeom>
          <a:noFill/>
          <a:ln/>
        </p:spPr>
        <p:txBody>
          <a:bodyPr wrap="none" rtlCol="0" anchor="t"/>
          <a:lstStyle/>
          <a:p>
            <a:pPr marL="0" indent="0" algn="l">
              <a:lnSpc>
                <a:spcPts val="2791"/>
              </a:lnSpc>
              <a:buNone/>
            </a:pPr>
            <a:r>
              <a:rPr lang="en-US" sz="2400" b="1" kern="0" spc="-67" dirty="0">
                <a:solidFill>
                  <a:srgbClr val="2B2E3C"/>
                </a:solidFill>
                <a:latin typeface="Times New Roman" panose="02020603050405020304" pitchFamily="18" charset="0"/>
                <a:ea typeface="Bitter" pitchFamily="34" charset="-122"/>
                <a:cs typeface="Times New Roman" panose="02020603050405020304" pitchFamily="18" charset="0"/>
              </a:rPr>
              <a:t>Performance Monitoring</a:t>
            </a:r>
            <a:endParaRPr lang="en-US" sz="2400" b="1" dirty="0">
              <a:latin typeface="Times New Roman" panose="02020603050405020304" pitchFamily="18" charset="0"/>
              <a:cs typeface="Times New Roman" panose="02020603050405020304" pitchFamily="18" charset="0"/>
            </a:endParaRPr>
          </a:p>
        </p:txBody>
      </p:sp>
      <p:sp>
        <p:nvSpPr>
          <p:cNvPr id="7" name="Text 4"/>
          <p:cNvSpPr/>
          <p:nvPr/>
        </p:nvSpPr>
        <p:spPr>
          <a:xfrm>
            <a:off x="793790" y="6501289"/>
            <a:ext cx="6351270" cy="725805"/>
          </a:xfrm>
          <a:prstGeom prst="rect">
            <a:avLst/>
          </a:prstGeom>
          <a:noFill/>
          <a:ln/>
        </p:spPr>
        <p:txBody>
          <a:bodyPr wrap="square" rtlCol="0" anchor="t"/>
          <a:lstStyle/>
          <a:p>
            <a:pPr marL="342900" indent="-342900" algn="l">
              <a:lnSpc>
                <a:spcPts val="2858"/>
              </a:lnSpc>
              <a:buFont typeface="Wingdings" panose="05000000000000000000" pitchFamily="2" charset="2"/>
              <a:buChar char="Ø"/>
            </a:pPr>
            <a:r>
              <a:rPr lang="en-US" sz="2000" kern="0" spc="-36" dirty="0">
                <a:solidFill>
                  <a:srgbClr val="2B2E3C"/>
                </a:solidFill>
                <a:latin typeface="Times New Roman" panose="02020603050405020304" pitchFamily="18" charset="0"/>
                <a:ea typeface="Open Sans" pitchFamily="34" charset="-122"/>
                <a:cs typeface="Times New Roman" panose="02020603050405020304" pitchFamily="18" charset="0"/>
              </a:rPr>
              <a:t>Tracking key performance metrics of cloud resources and applications to identify and resolve performance bottlenecks.</a:t>
            </a:r>
            <a:endParaRPr lang="en-US" sz="20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9" name="Text 5"/>
          <p:cNvSpPr/>
          <p:nvPr/>
        </p:nvSpPr>
        <p:spPr>
          <a:xfrm>
            <a:off x="7485221" y="6010870"/>
            <a:ext cx="2835235" cy="354330"/>
          </a:xfrm>
          <a:prstGeom prst="rect">
            <a:avLst/>
          </a:prstGeom>
          <a:noFill/>
          <a:ln/>
        </p:spPr>
        <p:txBody>
          <a:bodyPr wrap="none" rtlCol="0" anchor="t"/>
          <a:lstStyle/>
          <a:p>
            <a:pPr marL="0" indent="0" algn="l">
              <a:lnSpc>
                <a:spcPts val="2791"/>
              </a:lnSpc>
              <a:buNone/>
            </a:pPr>
            <a:r>
              <a:rPr lang="en-US" sz="2400" b="1" kern="0" spc="-67" dirty="0">
                <a:solidFill>
                  <a:srgbClr val="2B2E3C"/>
                </a:solidFill>
                <a:latin typeface="Times New Roman" panose="02020603050405020304" pitchFamily="18" charset="0"/>
                <a:ea typeface="Bitter" pitchFamily="34" charset="-122"/>
                <a:cs typeface="Times New Roman" panose="02020603050405020304" pitchFamily="18" charset="0"/>
              </a:rPr>
              <a:t>Log Analysis</a:t>
            </a:r>
            <a:endParaRPr lang="en-US" sz="2400" b="1" dirty="0">
              <a:latin typeface="Times New Roman" panose="02020603050405020304" pitchFamily="18" charset="0"/>
              <a:cs typeface="Times New Roman" panose="02020603050405020304" pitchFamily="18" charset="0"/>
            </a:endParaRPr>
          </a:p>
        </p:txBody>
      </p:sp>
      <p:sp>
        <p:nvSpPr>
          <p:cNvPr id="10" name="Text 6"/>
          <p:cNvSpPr/>
          <p:nvPr/>
        </p:nvSpPr>
        <p:spPr>
          <a:xfrm>
            <a:off x="7485221" y="6501289"/>
            <a:ext cx="6351389" cy="1088708"/>
          </a:xfrm>
          <a:prstGeom prst="rect">
            <a:avLst/>
          </a:prstGeom>
          <a:noFill/>
          <a:ln/>
        </p:spPr>
        <p:txBody>
          <a:bodyPr wrap="square" rtlCol="0" anchor="t"/>
          <a:lstStyle/>
          <a:p>
            <a:pPr marL="342900" indent="-342900" algn="l">
              <a:lnSpc>
                <a:spcPts val="2858"/>
              </a:lnSpc>
              <a:buFont typeface="Wingdings" panose="05000000000000000000" pitchFamily="2" charset="2"/>
              <a:buChar char="Ø"/>
            </a:pPr>
            <a:r>
              <a:rPr lang="en-US" sz="2000" kern="0" spc="-36" dirty="0">
                <a:solidFill>
                  <a:srgbClr val="2B2E3C"/>
                </a:solidFill>
                <a:latin typeface="Times New Roman" panose="02020603050405020304" pitchFamily="18" charset="0"/>
                <a:ea typeface="Open Sans" pitchFamily="34" charset="-122"/>
                <a:cs typeface="Times New Roman" panose="02020603050405020304" pitchFamily="18" charset="0"/>
              </a:rPr>
              <a:t>Analyzing system logs for potential security threats, errors, and performance issues to improve troubleshooting and security.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640</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Bitter</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Akshay Karamsetty</cp:lastModifiedBy>
  <cp:revision>3</cp:revision>
  <dcterms:created xsi:type="dcterms:W3CDTF">2024-07-30T08:01:57Z</dcterms:created>
  <dcterms:modified xsi:type="dcterms:W3CDTF">2024-07-30T09:07:47Z</dcterms:modified>
</cp:coreProperties>
</file>